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Wessell Lightfoot" initials="DWL" lastIdx="1" clrIdx="0">
    <p:extLst>
      <p:ext uri="{19B8F6BF-5375-455C-9EA6-DF929625EA0E}">
        <p15:presenceInfo xmlns:p15="http://schemas.microsoft.com/office/powerpoint/2012/main" userId="S::lightfoot@unbc.ca::ab23fb22-b4fb-471a-8e7c-4d3c35667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6281"/>
  </p:normalViewPr>
  <p:slideViewPr>
    <p:cSldViewPr snapToGrid="0">
      <p:cViewPr varScale="1">
        <p:scale>
          <a:sx n="122" d="100"/>
          <a:sy n="122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Wessell Lightfoot" userId="ab23fb22-b4fb-471a-8e7c-4d3c35667378" providerId="ADAL" clId="{D10EFB6B-287C-9645-B10B-1AD53C4198EA}"/>
    <pc:docChg chg="modShowInfo">
      <pc:chgData name="Dana Wessell Lightfoot" userId="ab23fb22-b4fb-471a-8e7c-4d3c35667378" providerId="ADAL" clId="{D10EFB6B-287C-9645-B10B-1AD53C4198EA}" dt="2022-04-28T01:00:38.277" v="0" actId="2744"/>
      <pc:docMkLst>
        <pc:docMk/>
      </pc:docMkLst>
    </pc:docChg>
  </pc:docChgLst>
  <pc:docChgLst>
    <pc:chgData name="Dana Wessell Lightfoot" userId="ab23fb22-b4fb-471a-8e7c-4d3c35667378" providerId="ADAL" clId="{BC7822EC-EFFA-43BF-9C4A-D944AD25D906}"/>
    <pc:docChg chg="undo custSel addSld delSld modSld">
      <pc:chgData name="Dana Wessell Lightfoot" userId="ab23fb22-b4fb-471a-8e7c-4d3c35667378" providerId="ADAL" clId="{BC7822EC-EFFA-43BF-9C4A-D944AD25D906}" dt="2022-04-28T00:23:09.968" v="1819"/>
      <pc:docMkLst>
        <pc:docMk/>
      </pc:docMkLst>
      <pc:sldChg chg="addSp delSp modSp new mod setBg setClrOvrMap">
        <pc:chgData name="Dana Wessell Lightfoot" userId="ab23fb22-b4fb-471a-8e7c-4d3c35667378" providerId="ADAL" clId="{BC7822EC-EFFA-43BF-9C4A-D944AD25D906}" dt="2022-04-27T22:55:02.173" v="55" actId="26606"/>
        <pc:sldMkLst>
          <pc:docMk/>
          <pc:sldMk cId="1355521729" sldId="257"/>
        </pc:sldMkLst>
        <pc:spChg chg="add del mod">
          <ac:chgData name="Dana Wessell Lightfoot" userId="ab23fb22-b4fb-471a-8e7c-4d3c35667378" providerId="ADAL" clId="{BC7822EC-EFFA-43BF-9C4A-D944AD25D906}" dt="2022-04-27T22:53:33.933" v="4"/>
          <ac:spMkLst>
            <pc:docMk/>
            <pc:sldMk cId="1355521729" sldId="257"/>
            <ac:spMk id="2" creationId="{D5ADA3F8-A741-4758-A99E-74FDA34A6DB5}"/>
          </ac:spMkLst>
        </pc:spChg>
        <pc:spChg chg="add mod">
          <ac:chgData name="Dana Wessell Lightfoot" userId="ab23fb22-b4fb-471a-8e7c-4d3c35667378" providerId="ADAL" clId="{BC7822EC-EFFA-43BF-9C4A-D944AD25D906}" dt="2022-04-27T22:54:54.679" v="54" actId="255"/>
          <ac:spMkLst>
            <pc:docMk/>
            <pc:sldMk cId="1355521729" sldId="257"/>
            <ac:spMk id="3" creationId="{76DBB633-5BF5-4E83-B038-35C1309BEA69}"/>
          </ac:spMkLst>
        </pc:spChg>
        <pc:spChg chg="add del mod">
          <ac:chgData name="Dana Wessell Lightfoot" userId="ab23fb22-b4fb-471a-8e7c-4d3c35667378" providerId="ADAL" clId="{BC7822EC-EFFA-43BF-9C4A-D944AD25D906}" dt="2022-04-27T22:54:44.938" v="53" actId="26606"/>
          <ac:spMkLst>
            <pc:docMk/>
            <pc:sldMk cId="1355521729" sldId="257"/>
            <ac:spMk id="4" creationId="{BAF532E7-3354-44D7-AD62-F2E52155ED57}"/>
          </ac:spMkLst>
        </pc:spChg>
        <pc:spChg chg="add del">
          <ac:chgData name="Dana Wessell Lightfoot" userId="ab23fb22-b4fb-471a-8e7c-4d3c35667378" providerId="ADAL" clId="{BC7822EC-EFFA-43BF-9C4A-D944AD25D906}" dt="2022-04-27T22:55:02.173" v="55" actId="26606"/>
          <ac:spMkLst>
            <pc:docMk/>
            <pc:sldMk cId="1355521729" sldId="257"/>
            <ac:spMk id="10" creationId="{A3EFF7B1-6CB7-47D1-AD37-B870CA2B2151}"/>
          </ac:spMkLst>
        </pc:spChg>
        <pc:spChg chg="add del">
          <ac:chgData name="Dana Wessell Lightfoot" userId="ab23fb22-b4fb-471a-8e7c-4d3c35667378" providerId="ADAL" clId="{BC7822EC-EFFA-43BF-9C4A-D944AD25D906}" dt="2022-04-27T22:55:02.173" v="55" actId="26606"/>
          <ac:spMkLst>
            <pc:docMk/>
            <pc:sldMk cId="1355521729" sldId="257"/>
            <ac:spMk id="12" creationId="{7FA2962B-21B6-4689-A95D-A8FF6ADE47F1}"/>
          </ac:spMkLst>
        </pc:spChg>
        <pc:spChg chg="add del">
          <ac:chgData name="Dana Wessell Lightfoot" userId="ab23fb22-b4fb-471a-8e7c-4d3c35667378" providerId="ADAL" clId="{BC7822EC-EFFA-43BF-9C4A-D944AD25D906}" dt="2022-04-27T22:55:02.173" v="55" actId="26606"/>
          <ac:spMkLst>
            <pc:docMk/>
            <pc:sldMk cId="1355521729" sldId="257"/>
            <ac:spMk id="28" creationId="{A00D2CE1-35C1-46E6-BD59-CEE668BD90F4}"/>
          </ac:spMkLst>
        </pc:spChg>
        <pc:spChg chg="add del">
          <ac:chgData name="Dana Wessell Lightfoot" userId="ab23fb22-b4fb-471a-8e7c-4d3c35667378" providerId="ADAL" clId="{BC7822EC-EFFA-43BF-9C4A-D944AD25D906}" dt="2022-04-27T22:55:02.173" v="55" actId="26606"/>
          <ac:spMkLst>
            <pc:docMk/>
            <pc:sldMk cId="1355521729" sldId="257"/>
            <ac:spMk id="36" creationId="{E18403B7-F2C7-4C07-8522-21C31910902C}"/>
          </ac:spMkLst>
        </pc:spChg>
        <pc:grpChg chg="add del">
          <ac:chgData name="Dana Wessell Lightfoot" userId="ab23fb22-b4fb-471a-8e7c-4d3c35667378" providerId="ADAL" clId="{BC7822EC-EFFA-43BF-9C4A-D944AD25D906}" dt="2022-04-27T22:55:02.173" v="55" actId="26606"/>
          <ac:grpSpMkLst>
            <pc:docMk/>
            <pc:sldMk cId="1355521729" sldId="257"/>
            <ac:grpSpMk id="14" creationId="{A745280D-ED36-41FE-8EB1-CE597C99CFE8}"/>
          </ac:grpSpMkLst>
        </pc:grpChg>
        <pc:grpChg chg="add del">
          <ac:chgData name="Dana Wessell Lightfoot" userId="ab23fb22-b4fb-471a-8e7c-4d3c35667378" providerId="ADAL" clId="{BC7822EC-EFFA-43BF-9C4A-D944AD25D906}" dt="2022-04-27T22:55:02.173" v="55" actId="26606"/>
          <ac:grpSpMkLst>
            <pc:docMk/>
            <pc:sldMk cId="1355521729" sldId="257"/>
            <ac:grpSpMk id="20" creationId="{80E95A5C-1E97-41C3-9DEC-245FF6DEBF1F}"/>
          </ac:grpSpMkLst>
        </pc:grpChg>
        <pc:grpChg chg="add del">
          <ac:chgData name="Dana Wessell Lightfoot" userId="ab23fb22-b4fb-471a-8e7c-4d3c35667378" providerId="ADAL" clId="{BC7822EC-EFFA-43BF-9C4A-D944AD25D906}" dt="2022-04-27T22:55:02.173" v="55" actId="26606"/>
          <ac:grpSpMkLst>
            <pc:docMk/>
            <pc:sldMk cId="1355521729" sldId="257"/>
            <ac:grpSpMk id="30" creationId="{A58DCE86-9AE1-46D1-96D6-04B8B3EDF6FA}"/>
          </ac:grpSpMkLst>
        </pc:grpChg>
        <pc:grpChg chg="add del">
          <ac:chgData name="Dana Wessell Lightfoot" userId="ab23fb22-b4fb-471a-8e7c-4d3c35667378" providerId="ADAL" clId="{BC7822EC-EFFA-43BF-9C4A-D944AD25D906}" dt="2022-04-27T22:55:02.173" v="55" actId="26606"/>
          <ac:grpSpMkLst>
            <pc:docMk/>
            <pc:sldMk cId="1355521729" sldId="257"/>
            <ac:grpSpMk id="38" creationId="{23B58CC6-A99E-43AF-A467-256F19287FB8}"/>
          </ac:grpSpMkLst>
        </pc:grpChg>
        <pc:graphicFrameChg chg="add">
          <ac:chgData name="Dana Wessell Lightfoot" userId="ab23fb22-b4fb-471a-8e7c-4d3c35667378" providerId="ADAL" clId="{BC7822EC-EFFA-43BF-9C4A-D944AD25D906}" dt="2022-04-27T22:54:44.938" v="53" actId="26606"/>
          <ac:graphicFrameMkLst>
            <pc:docMk/>
            <pc:sldMk cId="1355521729" sldId="257"/>
            <ac:graphicFrameMk id="6" creationId="{26A74126-36B7-2ADE-8795-781C49F6037B}"/>
          </ac:graphicFrameMkLst>
        </pc:graphicFrameChg>
      </pc:sldChg>
      <pc:sldChg chg="addSp modSp new mod modAnim">
        <pc:chgData name="Dana Wessell Lightfoot" userId="ab23fb22-b4fb-471a-8e7c-4d3c35667378" providerId="ADAL" clId="{BC7822EC-EFFA-43BF-9C4A-D944AD25D906}" dt="2022-04-28T00:23:09.968" v="1819"/>
        <pc:sldMkLst>
          <pc:docMk/>
          <pc:sldMk cId="3899936179" sldId="258"/>
        </pc:sldMkLst>
        <pc:spChg chg="add mod">
          <ac:chgData name="Dana Wessell Lightfoot" userId="ab23fb22-b4fb-471a-8e7c-4d3c35667378" providerId="ADAL" clId="{BC7822EC-EFFA-43BF-9C4A-D944AD25D906}" dt="2022-04-27T22:59:48.011" v="235" actId="1076"/>
          <ac:spMkLst>
            <pc:docMk/>
            <pc:sldMk cId="3899936179" sldId="258"/>
            <ac:spMk id="2" creationId="{2B05D0E0-770A-4876-94B5-23EFF2A86783}"/>
          </ac:spMkLst>
        </pc:spChg>
        <pc:spChg chg="add mod">
          <ac:chgData name="Dana Wessell Lightfoot" userId="ab23fb22-b4fb-471a-8e7c-4d3c35667378" providerId="ADAL" clId="{BC7822EC-EFFA-43BF-9C4A-D944AD25D906}" dt="2022-04-27T22:59:36.413" v="233" actId="207"/>
          <ac:spMkLst>
            <pc:docMk/>
            <pc:sldMk cId="3899936179" sldId="258"/>
            <ac:spMk id="3" creationId="{34506632-25C9-45CA-BCE9-A83D76BAAEAD}"/>
          </ac:spMkLst>
        </pc:spChg>
        <pc:spChg chg="add mod">
          <ac:chgData name="Dana Wessell Lightfoot" userId="ab23fb22-b4fb-471a-8e7c-4d3c35667378" providerId="ADAL" clId="{BC7822EC-EFFA-43BF-9C4A-D944AD25D906}" dt="2022-04-27T22:59:51.412" v="236" actId="1076"/>
          <ac:spMkLst>
            <pc:docMk/>
            <pc:sldMk cId="3899936179" sldId="258"/>
            <ac:spMk id="4" creationId="{9FAFF859-C04E-4313-9FC5-F9FB38854EFB}"/>
          </ac:spMkLst>
        </pc:spChg>
      </pc:sldChg>
      <pc:sldChg chg="addSp modSp new mod">
        <pc:chgData name="Dana Wessell Lightfoot" userId="ab23fb22-b4fb-471a-8e7c-4d3c35667378" providerId="ADAL" clId="{BC7822EC-EFFA-43BF-9C4A-D944AD25D906}" dt="2022-04-27T23:04:38.354" v="277" actId="1076"/>
        <pc:sldMkLst>
          <pc:docMk/>
          <pc:sldMk cId="3302816790" sldId="259"/>
        </pc:sldMkLst>
        <pc:spChg chg="add mod">
          <ac:chgData name="Dana Wessell Lightfoot" userId="ab23fb22-b4fb-471a-8e7c-4d3c35667378" providerId="ADAL" clId="{BC7822EC-EFFA-43BF-9C4A-D944AD25D906}" dt="2022-04-27T23:04:38.354" v="277" actId="1076"/>
          <ac:spMkLst>
            <pc:docMk/>
            <pc:sldMk cId="3302816790" sldId="259"/>
            <ac:spMk id="4" creationId="{0804F453-DC42-4B36-B26A-51FB73202363}"/>
          </ac:spMkLst>
        </pc:spChg>
        <pc:picChg chg="add mod">
          <ac:chgData name="Dana Wessell Lightfoot" userId="ab23fb22-b4fb-471a-8e7c-4d3c35667378" providerId="ADAL" clId="{BC7822EC-EFFA-43BF-9C4A-D944AD25D906}" dt="2022-04-27T23:03:55.490" v="241" actId="1076"/>
          <ac:picMkLst>
            <pc:docMk/>
            <pc:sldMk cId="3302816790" sldId="259"/>
            <ac:picMk id="3" creationId="{40DAA0A6-4E96-47E0-9F61-D0883D724C84}"/>
          </ac:picMkLst>
        </pc:picChg>
      </pc:sldChg>
      <pc:sldChg chg="addSp modSp new mod modAnim">
        <pc:chgData name="Dana Wessell Lightfoot" userId="ab23fb22-b4fb-471a-8e7c-4d3c35667378" providerId="ADAL" clId="{BC7822EC-EFFA-43BF-9C4A-D944AD25D906}" dt="2022-04-27T23:12:55.782" v="463" actId="1076"/>
        <pc:sldMkLst>
          <pc:docMk/>
          <pc:sldMk cId="1774670929" sldId="260"/>
        </pc:sldMkLst>
        <pc:spChg chg="add mod">
          <ac:chgData name="Dana Wessell Lightfoot" userId="ab23fb22-b4fb-471a-8e7c-4d3c35667378" providerId="ADAL" clId="{BC7822EC-EFFA-43BF-9C4A-D944AD25D906}" dt="2022-04-27T23:12:06.062" v="417" actId="1076"/>
          <ac:spMkLst>
            <pc:docMk/>
            <pc:sldMk cId="1774670929" sldId="260"/>
            <ac:spMk id="3" creationId="{1D6AF69B-123F-4426-83B7-34B7F8C3B07F}"/>
          </ac:spMkLst>
        </pc:spChg>
        <pc:spChg chg="add mod">
          <ac:chgData name="Dana Wessell Lightfoot" userId="ab23fb22-b4fb-471a-8e7c-4d3c35667378" providerId="ADAL" clId="{BC7822EC-EFFA-43BF-9C4A-D944AD25D906}" dt="2022-04-27T23:12:55.782" v="463" actId="1076"/>
          <ac:spMkLst>
            <pc:docMk/>
            <pc:sldMk cId="1774670929" sldId="260"/>
            <ac:spMk id="4" creationId="{1A51B667-84BF-4D30-B61E-E280A862055A}"/>
          </ac:spMkLst>
        </pc:spChg>
        <pc:graphicFrameChg chg="add mod modGraphic">
          <ac:chgData name="Dana Wessell Lightfoot" userId="ab23fb22-b4fb-471a-8e7c-4d3c35667378" providerId="ADAL" clId="{BC7822EC-EFFA-43BF-9C4A-D944AD25D906}" dt="2022-04-27T23:11:56.470" v="416" actId="1076"/>
          <ac:graphicFrameMkLst>
            <pc:docMk/>
            <pc:sldMk cId="1774670929" sldId="260"/>
            <ac:graphicFrameMk id="2" creationId="{21D02DC0-CF80-4C58-BD2D-BD437C5E04DF}"/>
          </ac:graphicFrameMkLst>
        </pc:graphicFrameChg>
      </pc:sldChg>
      <pc:sldChg chg="addSp modSp new mod">
        <pc:chgData name="Dana Wessell Lightfoot" userId="ab23fb22-b4fb-471a-8e7c-4d3c35667378" providerId="ADAL" clId="{BC7822EC-EFFA-43BF-9C4A-D944AD25D906}" dt="2022-04-27T23:14:26.007" v="500" actId="1076"/>
        <pc:sldMkLst>
          <pc:docMk/>
          <pc:sldMk cId="2416731881" sldId="261"/>
        </pc:sldMkLst>
        <pc:spChg chg="add mod">
          <ac:chgData name="Dana Wessell Lightfoot" userId="ab23fb22-b4fb-471a-8e7c-4d3c35667378" providerId="ADAL" clId="{BC7822EC-EFFA-43BF-9C4A-D944AD25D906}" dt="2022-04-27T23:14:26.007" v="500" actId="1076"/>
          <ac:spMkLst>
            <pc:docMk/>
            <pc:sldMk cId="2416731881" sldId="261"/>
            <ac:spMk id="3" creationId="{47A9F9CD-1927-4CE5-A888-E3865644C210}"/>
          </ac:spMkLst>
        </pc:spChg>
        <pc:graphicFrameChg chg="add mod modGraphic">
          <ac:chgData name="Dana Wessell Lightfoot" userId="ab23fb22-b4fb-471a-8e7c-4d3c35667378" providerId="ADAL" clId="{BC7822EC-EFFA-43BF-9C4A-D944AD25D906}" dt="2022-04-27T23:13:52.574" v="468" actId="1076"/>
          <ac:graphicFrameMkLst>
            <pc:docMk/>
            <pc:sldMk cId="2416731881" sldId="261"/>
            <ac:graphicFrameMk id="2" creationId="{4B89E1F9-F107-45B5-BE35-26EFAFEDCEF4}"/>
          </ac:graphicFrameMkLst>
        </pc:graphicFrameChg>
      </pc:sldChg>
      <pc:sldChg chg="addSp delSp modSp new mod setBg setClrOvrMap">
        <pc:chgData name="Dana Wessell Lightfoot" userId="ab23fb22-b4fb-471a-8e7c-4d3c35667378" providerId="ADAL" clId="{BC7822EC-EFFA-43BF-9C4A-D944AD25D906}" dt="2022-04-27T23:17:31.753" v="688" actId="14100"/>
        <pc:sldMkLst>
          <pc:docMk/>
          <pc:sldMk cId="2298853636" sldId="262"/>
        </pc:sldMkLst>
        <pc:spChg chg="add mod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2" creationId="{C7F06F1F-E3E7-4926-BC9A-170E86C72E1C}"/>
          </ac:spMkLst>
        </pc:spChg>
        <pc:spChg chg="add mod ord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3" creationId="{C112883D-FF9B-4909-95D7-218AAF1D4695}"/>
          </ac:spMkLst>
        </pc:spChg>
        <pc:spChg chg="add mod">
          <ac:chgData name="Dana Wessell Lightfoot" userId="ab23fb22-b4fb-471a-8e7c-4d3c35667378" providerId="ADAL" clId="{BC7822EC-EFFA-43BF-9C4A-D944AD25D906}" dt="2022-04-27T23:17:31.753" v="688" actId="14100"/>
          <ac:spMkLst>
            <pc:docMk/>
            <pc:sldMk cId="2298853636" sldId="262"/>
            <ac:spMk id="4" creationId="{1EC29B3C-50AC-4BE0-83B0-8C9462BE2AD8}"/>
          </ac:spMkLst>
        </pc:spChg>
        <pc:spChg chg="add del">
          <ac:chgData name="Dana Wessell Lightfoot" userId="ab23fb22-b4fb-471a-8e7c-4d3c35667378" providerId="ADAL" clId="{BC7822EC-EFFA-43BF-9C4A-D944AD25D906}" dt="2022-04-27T23:16:11.173" v="561" actId="26606"/>
          <ac:spMkLst>
            <pc:docMk/>
            <pc:sldMk cId="2298853636" sldId="262"/>
            <ac:spMk id="7" creationId="{66B332A4-D438-4773-A77F-5ED49A448D9D}"/>
          </ac:spMkLst>
        </pc:spChg>
        <pc:spChg chg="add del">
          <ac:chgData name="Dana Wessell Lightfoot" userId="ab23fb22-b4fb-471a-8e7c-4d3c35667378" providerId="ADAL" clId="{BC7822EC-EFFA-43BF-9C4A-D944AD25D906}" dt="2022-04-27T23:16:11.173" v="561" actId="26606"/>
          <ac:spMkLst>
            <pc:docMk/>
            <pc:sldMk cId="2298853636" sldId="262"/>
            <ac:spMk id="9" creationId="{DF9AD32D-FF05-44F4-BD4D-9CEE89B71EB9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14" creationId="{88294908-8B00-4F58-BBBA-20F71A40AA9E}"/>
          </ac:spMkLst>
        </pc:spChg>
        <pc:spChg chg="add del">
          <ac:chgData name="Dana Wessell Lightfoot" userId="ab23fb22-b4fb-471a-8e7c-4d3c35667378" providerId="ADAL" clId="{BC7822EC-EFFA-43BF-9C4A-D944AD25D906}" dt="2022-04-27T23:16:11.161" v="560" actId="26606"/>
          <ac:spMkLst>
            <pc:docMk/>
            <pc:sldMk cId="2298853636" sldId="262"/>
            <ac:spMk id="15" creationId="{E49CC64F-7275-4E33-961B-0C5CDC439875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16" creationId="{4364C879-1404-4203-8E9D-CC5DE0A621A2}"/>
          </ac:spMkLst>
        </pc:spChg>
        <pc:spChg chg="add del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17" creationId="{EFA9B6C6-A247-48A8-9A1C-1E36FA9456B5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18" creationId="{84617302-4B0D-4351-A6BB-6F0930D943AC}"/>
          </ac:spMkLst>
        </pc:spChg>
        <pc:spChg chg="add del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19" creationId="{C5CB530E-515E-412C-9DF1-5F8FFBD6F383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20" creationId="{DA2C7802-C2E0-4218-8F89-8DD7CCD2CD1C}"/>
          </ac:spMkLst>
        </pc:spChg>
        <pc:spChg chg="add del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21" creationId="{712D4376-A578-4FF1-94FC-245E7A6A489F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22" creationId="{A6D7111A-21E5-4EE9-8A78-10E5530F0116}"/>
          </ac:spMkLst>
        </pc:spChg>
        <pc:spChg chg="add del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23" creationId="{AEA7509D-F04F-40CB-A0B3-EEF16499CC9F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24" creationId="{A3969E80-A77B-49FC-9122-D89AFD5EE118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26" creationId="{1849CA57-76BD-4CF2-80BA-D7A46A01B7B1}"/>
          </ac:spMkLst>
        </pc:spChg>
        <pc:spChg chg="add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27" creationId="{BB7169B8-2507-43F4-A148-FA791CD9C678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28" creationId="{35E9085E-E730-4768-83D4-6CB7E9897153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30" creationId="{973272FE-A474-4CAE-8CA2-BCC8B476C3F4}"/>
          </ac:spMkLst>
        </pc:spChg>
        <pc:spChg chg="add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31" creationId="{6CB927A4-E432-4310-9CD5-E89FF5063179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32" creationId="{E07981EA-05A6-437C-88D7-B377B92B031D}"/>
          </ac:spMkLst>
        </pc:spChg>
        <pc:spChg chg="add del">
          <ac:chgData name="Dana Wessell Lightfoot" userId="ab23fb22-b4fb-471a-8e7c-4d3c35667378" providerId="ADAL" clId="{BC7822EC-EFFA-43BF-9C4A-D944AD25D906}" dt="2022-04-27T23:16:03.853" v="558" actId="26606"/>
          <ac:spMkLst>
            <pc:docMk/>
            <pc:sldMk cId="2298853636" sldId="262"/>
            <ac:spMk id="34" creationId="{15E3C750-986E-4769-B1AE-49289FBEE757}"/>
          </ac:spMkLst>
        </pc:spChg>
        <pc:spChg chg="add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36" creationId="{E3020543-B24B-4EC4-8FFC-8DD88EEA91A8}"/>
          </ac:spMkLst>
        </pc:spChg>
        <pc:spChg chg="add">
          <ac:chgData name="Dana Wessell Lightfoot" userId="ab23fb22-b4fb-471a-8e7c-4d3c35667378" providerId="ADAL" clId="{BC7822EC-EFFA-43BF-9C4A-D944AD25D906}" dt="2022-04-27T23:17:16.401" v="685" actId="26606"/>
          <ac:spMkLst>
            <pc:docMk/>
            <pc:sldMk cId="2298853636" sldId="262"/>
            <ac:spMk id="38" creationId="{1453BF6C-B012-48B7-B4E8-6D7AC7C27D02}"/>
          </ac:spMkLst>
        </pc:spChg>
        <pc:picChg chg="add del">
          <ac:chgData name="Dana Wessell Lightfoot" userId="ab23fb22-b4fb-471a-8e7c-4d3c35667378" providerId="ADAL" clId="{BC7822EC-EFFA-43BF-9C4A-D944AD25D906}" dt="2022-04-27T23:16:11.161" v="560" actId="26606"/>
          <ac:picMkLst>
            <pc:docMk/>
            <pc:sldMk cId="2298853636" sldId="262"/>
            <ac:picMk id="11" creationId="{5BFC6DBC-1F07-FA78-88D4-B146D83590A3}"/>
          </ac:picMkLst>
        </pc:picChg>
        <pc:cxnChg chg="add del">
          <ac:chgData name="Dana Wessell Lightfoot" userId="ab23fb22-b4fb-471a-8e7c-4d3c35667378" providerId="ADAL" clId="{BC7822EC-EFFA-43BF-9C4A-D944AD25D906}" dt="2022-04-27T23:17:16.401" v="685" actId="26606"/>
          <ac:cxnSpMkLst>
            <pc:docMk/>
            <pc:sldMk cId="2298853636" sldId="262"/>
            <ac:cxnSpMk id="25" creationId="{56020367-4FD5-4596-8E10-C5F095CD8DBF}"/>
          </ac:cxnSpMkLst>
        </pc:cxnChg>
        <pc:cxnChg chg="add">
          <ac:chgData name="Dana Wessell Lightfoot" userId="ab23fb22-b4fb-471a-8e7c-4d3c35667378" providerId="ADAL" clId="{BC7822EC-EFFA-43BF-9C4A-D944AD25D906}" dt="2022-04-27T23:17:16.401" v="685" actId="26606"/>
          <ac:cxnSpMkLst>
            <pc:docMk/>
            <pc:sldMk cId="2298853636" sldId="262"/>
            <ac:cxnSpMk id="29" creationId="{C49DA8F6-BCC1-4447-B54C-57856834B94B}"/>
          </ac:cxnSpMkLst>
        </pc:cxnChg>
      </pc:sldChg>
      <pc:sldChg chg="addSp modSp new mod setBg addCm">
        <pc:chgData name="Dana Wessell Lightfoot" userId="ab23fb22-b4fb-471a-8e7c-4d3c35667378" providerId="ADAL" clId="{BC7822EC-EFFA-43BF-9C4A-D944AD25D906}" dt="2022-04-27T23:19:33.886" v="721" actId="26606"/>
        <pc:sldMkLst>
          <pc:docMk/>
          <pc:sldMk cId="3820857963" sldId="263"/>
        </pc:sldMkLst>
        <pc:spChg chg="add mod">
          <ac:chgData name="Dana Wessell Lightfoot" userId="ab23fb22-b4fb-471a-8e7c-4d3c35667378" providerId="ADAL" clId="{BC7822EC-EFFA-43BF-9C4A-D944AD25D906}" dt="2022-04-27T23:19:33.886" v="721" actId="26606"/>
          <ac:spMkLst>
            <pc:docMk/>
            <pc:sldMk cId="3820857963" sldId="263"/>
            <ac:spMk id="4" creationId="{0B07D457-912B-46D9-B482-B2ABF1DCB523}"/>
          </ac:spMkLst>
        </pc:spChg>
        <pc:spChg chg="add">
          <ac:chgData name="Dana Wessell Lightfoot" userId="ab23fb22-b4fb-471a-8e7c-4d3c35667378" providerId="ADAL" clId="{BC7822EC-EFFA-43BF-9C4A-D944AD25D906}" dt="2022-04-27T23:19:33.886" v="721" actId="26606"/>
          <ac:spMkLst>
            <pc:docMk/>
            <pc:sldMk cId="3820857963" sldId="263"/>
            <ac:spMk id="9" creationId="{47942995-B07F-4636-9A06-C6A104B260A8}"/>
          </ac:spMkLst>
        </pc:spChg>
        <pc:spChg chg="add">
          <ac:chgData name="Dana Wessell Lightfoot" userId="ab23fb22-b4fb-471a-8e7c-4d3c35667378" providerId="ADAL" clId="{BC7822EC-EFFA-43BF-9C4A-D944AD25D906}" dt="2022-04-27T23:19:33.886" v="721" actId="26606"/>
          <ac:spMkLst>
            <pc:docMk/>
            <pc:sldMk cId="3820857963" sldId="263"/>
            <ac:spMk id="16" creationId="{B81933D1-5615-42C7-9C0B-4EB7105CCE2D}"/>
          </ac:spMkLst>
        </pc:spChg>
        <pc:spChg chg="add">
          <ac:chgData name="Dana Wessell Lightfoot" userId="ab23fb22-b4fb-471a-8e7c-4d3c35667378" providerId="ADAL" clId="{BC7822EC-EFFA-43BF-9C4A-D944AD25D906}" dt="2022-04-27T23:19:33.886" v="721" actId="26606"/>
          <ac:spMkLst>
            <pc:docMk/>
            <pc:sldMk cId="3820857963" sldId="263"/>
            <ac:spMk id="18" creationId="{19C9EAEA-39D0-4B0E-A0EB-51E7B26740B1}"/>
          </ac:spMkLst>
        </pc:spChg>
        <pc:grpChg chg="add">
          <ac:chgData name="Dana Wessell Lightfoot" userId="ab23fb22-b4fb-471a-8e7c-4d3c35667378" providerId="ADAL" clId="{BC7822EC-EFFA-43BF-9C4A-D944AD25D906}" dt="2022-04-27T23:19:33.886" v="721" actId="26606"/>
          <ac:grpSpMkLst>
            <pc:docMk/>
            <pc:sldMk cId="3820857963" sldId="263"/>
            <ac:grpSpMk id="11" creationId="{032D8612-31EB-44CF-A1D0-14FD4C705424}"/>
          </ac:grpSpMkLst>
        </pc:grpChg>
        <pc:picChg chg="add mod ord">
          <ac:chgData name="Dana Wessell Lightfoot" userId="ab23fb22-b4fb-471a-8e7c-4d3c35667378" providerId="ADAL" clId="{BC7822EC-EFFA-43BF-9C4A-D944AD25D906}" dt="2022-04-27T23:19:33.886" v="721" actId="26606"/>
          <ac:picMkLst>
            <pc:docMk/>
            <pc:sldMk cId="3820857963" sldId="263"/>
            <ac:picMk id="3" creationId="{D6B01493-C62A-4759-8321-50A922D2CBFE}"/>
          </ac:picMkLst>
        </pc:picChg>
      </pc:sldChg>
      <pc:sldChg chg="addSp delSp modSp new mod setBg">
        <pc:chgData name="Dana Wessell Lightfoot" userId="ab23fb22-b4fb-471a-8e7c-4d3c35667378" providerId="ADAL" clId="{BC7822EC-EFFA-43BF-9C4A-D944AD25D906}" dt="2022-04-27T23:21:05.876" v="732" actId="26606"/>
        <pc:sldMkLst>
          <pc:docMk/>
          <pc:sldMk cId="2998213813" sldId="264"/>
        </pc:sldMkLst>
        <pc:spChg chg="add">
          <ac:chgData name="Dana Wessell Lightfoot" userId="ab23fb22-b4fb-471a-8e7c-4d3c35667378" providerId="ADAL" clId="{BC7822EC-EFFA-43BF-9C4A-D944AD25D906}" dt="2022-04-27T23:21:05.876" v="732" actId="26606"/>
          <ac:spMkLst>
            <pc:docMk/>
            <pc:sldMk cId="2998213813" sldId="264"/>
            <ac:spMk id="7" creationId="{AB8C311F-7253-4AED-9701-7FC0708C41C7}"/>
          </ac:spMkLst>
        </pc:spChg>
        <pc:spChg chg="add">
          <ac:chgData name="Dana Wessell Lightfoot" userId="ab23fb22-b4fb-471a-8e7c-4d3c35667378" providerId="ADAL" clId="{BC7822EC-EFFA-43BF-9C4A-D944AD25D906}" dt="2022-04-27T23:21:05.876" v="732" actId="26606"/>
          <ac:spMkLst>
            <pc:docMk/>
            <pc:sldMk cId="2998213813" sldId="264"/>
            <ac:spMk id="8" creationId="{E2384209-CB15-4CDF-9D31-C44FD9A3F20D}"/>
          </ac:spMkLst>
        </pc:spChg>
        <pc:spChg chg="add">
          <ac:chgData name="Dana Wessell Lightfoot" userId="ab23fb22-b4fb-471a-8e7c-4d3c35667378" providerId="ADAL" clId="{BC7822EC-EFFA-43BF-9C4A-D944AD25D906}" dt="2022-04-27T23:21:05.876" v="732" actId="26606"/>
          <ac:spMkLst>
            <pc:docMk/>
            <pc:sldMk cId="2998213813" sldId="264"/>
            <ac:spMk id="9" creationId="{2633B3B5-CC90-43F0-8714-D31D1F3F0209}"/>
          </ac:spMkLst>
        </pc:spChg>
        <pc:spChg chg="add del">
          <ac:chgData name="Dana Wessell Lightfoot" userId="ab23fb22-b4fb-471a-8e7c-4d3c35667378" providerId="ADAL" clId="{BC7822EC-EFFA-43BF-9C4A-D944AD25D906}" dt="2022-04-27T23:20:54.501" v="731" actId="26606"/>
          <ac:spMkLst>
            <pc:docMk/>
            <pc:sldMk cId="2998213813" sldId="264"/>
            <ac:spMk id="10" creationId="{3DAD86CA-8235-409B-982B-5E7A033E2392}"/>
          </ac:spMkLst>
        </pc:spChg>
        <pc:spChg chg="add">
          <ac:chgData name="Dana Wessell Lightfoot" userId="ab23fb22-b4fb-471a-8e7c-4d3c35667378" providerId="ADAL" clId="{BC7822EC-EFFA-43BF-9C4A-D944AD25D906}" dt="2022-04-27T23:21:05.876" v="732" actId="26606"/>
          <ac:spMkLst>
            <pc:docMk/>
            <pc:sldMk cId="2998213813" sldId="264"/>
            <ac:spMk id="11" creationId="{A8D57A06-A426-446D-B02C-A2DC6B62E45E}"/>
          </ac:spMkLst>
        </pc:spChg>
        <pc:spChg chg="add del">
          <ac:chgData name="Dana Wessell Lightfoot" userId="ab23fb22-b4fb-471a-8e7c-4d3c35667378" providerId="ADAL" clId="{BC7822EC-EFFA-43BF-9C4A-D944AD25D906}" dt="2022-04-27T23:20:54.501" v="731" actId="26606"/>
          <ac:spMkLst>
            <pc:docMk/>
            <pc:sldMk cId="2998213813" sldId="264"/>
            <ac:spMk id="12" creationId="{9F234FBA-3501-47B4-AE0C-AA4AFBC8F603}"/>
          </ac:spMkLst>
        </pc:spChg>
        <pc:spChg chg="add del">
          <ac:chgData name="Dana Wessell Lightfoot" userId="ab23fb22-b4fb-471a-8e7c-4d3c35667378" providerId="ADAL" clId="{BC7822EC-EFFA-43BF-9C4A-D944AD25D906}" dt="2022-04-27T23:20:54.501" v="731" actId="26606"/>
          <ac:spMkLst>
            <pc:docMk/>
            <pc:sldMk cId="2998213813" sldId="264"/>
            <ac:spMk id="14" creationId="{B5EF893B-0491-416E-9D33-BADE9600792A}"/>
          </ac:spMkLst>
        </pc:spChg>
        <pc:picChg chg="add del mod">
          <ac:chgData name="Dana Wessell Lightfoot" userId="ab23fb22-b4fb-471a-8e7c-4d3c35667378" providerId="ADAL" clId="{BC7822EC-EFFA-43BF-9C4A-D944AD25D906}" dt="2022-04-27T23:19:59.100" v="726" actId="478"/>
          <ac:picMkLst>
            <pc:docMk/>
            <pc:sldMk cId="2998213813" sldId="264"/>
            <ac:picMk id="3" creationId="{DE158A83-3E20-4B64-BC83-D6645455BC21}"/>
          </ac:picMkLst>
        </pc:picChg>
        <pc:picChg chg="add mod">
          <ac:chgData name="Dana Wessell Lightfoot" userId="ab23fb22-b4fb-471a-8e7c-4d3c35667378" providerId="ADAL" clId="{BC7822EC-EFFA-43BF-9C4A-D944AD25D906}" dt="2022-04-27T23:21:05.876" v="732" actId="26606"/>
          <ac:picMkLst>
            <pc:docMk/>
            <pc:sldMk cId="2998213813" sldId="264"/>
            <ac:picMk id="5" creationId="{5ABFDA6B-AB9F-4F0C-9644-5F566519AE14}"/>
          </ac:picMkLst>
        </pc:picChg>
        <pc:cxnChg chg="add del">
          <ac:chgData name="Dana Wessell Lightfoot" userId="ab23fb22-b4fb-471a-8e7c-4d3c35667378" providerId="ADAL" clId="{BC7822EC-EFFA-43BF-9C4A-D944AD25D906}" dt="2022-04-27T23:20:54.501" v="731" actId="26606"/>
          <ac:cxnSpMkLst>
            <pc:docMk/>
            <pc:sldMk cId="2998213813" sldId="264"/>
            <ac:cxnSpMk id="16" creationId="{469F4FF8-F8B0-4630-BA1B-0D8B324CD5FF}"/>
          </ac:cxnSpMkLst>
        </pc:cxnChg>
      </pc:sldChg>
      <pc:sldChg chg="addSp delSp modSp new mod setBg setClrOvrMap">
        <pc:chgData name="Dana Wessell Lightfoot" userId="ab23fb22-b4fb-471a-8e7c-4d3c35667378" providerId="ADAL" clId="{BC7822EC-EFFA-43BF-9C4A-D944AD25D906}" dt="2022-04-27T23:25:00.793" v="776" actId="255"/>
        <pc:sldMkLst>
          <pc:docMk/>
          <pc:sldMk cId="492069821" sldId="265"/>
        </pc:sldMkLst>
        <pc:spChg chg="add mod">
          <ac:chgData name="Dana Wessell Lightfoot" userId="ab23fb22-b4fb-471a-8e7c-4d3c35667378" providerId="ADAL" clId="{BC7822EC-EFFA-43BF-9C4A-D944AD25D906}" dt="2022-04-27T23:25:00.793" v="776" actId="255"/>
          <ac:spMkLst>
            <pc:docMk/>
            <pc:sldMk cId="492069821" sldId="265"/>
            <ac:spMk id="4" creationId="{C6498063-6524-4D62-A54F-B8B3E432C175}"/>
          </ac:spMkLst>
        </pc:spChg>
        <pc:spChg chg="add del">
          <ac:chgData name="Dana Wessell Lightfoot" userId="ab23fb22-b4fb-471a-8e7c-4d3c35667378" providerId="ADAL" clId="{BC7822EC-EFFA-43BF-9C4A-D944AD25D906}" dt="2022-04-27T23:24:15.051" v="753" actId="26606"/>
          <ac:spMkLst>
            <pc:docMk/>
            <pc:sldMk cId="492069821" sldId="265"/>
            <ac:spMk id="8" creationId="{42A4FC2C-047E-45A5-965D-8E1E3BF09BC6}"/>
          </ac:spMkLst>
        </pc:spChg>
        <pc:spChg chg="add del">
          <ac:chgData name="Dana Wessell Lightfoot" userId="ab23fb22-b4fb-471a-8e7c-4d3c35667378" providerId="ADAL" clId="{BC7822EC-EFFA-43BF-9C4A-D944AD25D906}" dt="2022-04-27T23:24:55.233" v="775" actId="26606"/>
          <ac:spMkLst>
            <pc:docMk/>
            <pc:sldMk cId="492069821" sldId="265"/>
            <ac:spMk id="13" creationId="{04812C46-200A-4DEB-A05E-3ED6C68C2387}"/>
          </ac:spMkLst>
        </pc:spChg>
        <pc:spChg chg="add del">
          <ac:chgData name="Dana Wessell Lightfoot" userId="ab23fb22-b4fb-471a-8e7c-4d3c35667378" providerId="ADAL" clId="{BC7822EC-EFFA-43BF-9C4A-D944AD25D906}" dt="2022-04-27T23:24:55.233" v="775" actId="26606"/>
          <ac:spMkLst>
            <pc:docMk/>
            <pc:sldMk cId="492069821" sldId="265"/>
            <ac:spMk id="15" creationId="{D1EA859B-E555-4109-94F3-6700E046E008}"/>
          </ac:spMkLst>
        </pc:spChg>
        <pc:spChg chg="add">
          <ac:chgData name="Dana Wessell Lightfoot" userId="ab23fb22-b4fb-471a-8e7c-4d3c35667378" providerId="ADAL" clId="{BC7822EC-EFFA-43BF-9C4A-D944AD25D906}" dt="2022-04-27T23:24:55.233" v="775" actId="26606"/>
          <ac:spMkLst>
            <pc:docMk/>
            <pc:sldMk cId="492069821" sldId="265"/>
            <ac:spMk id="20" creationId="{E49CC64F-7275-4E33-961B-0C5CDC439875}"/>
          </ac:spMkLst>
        </pc:spChg>
        <pc:picChg chg="add mod ord">
          <ac:chgData name="Dana Wessell Lightfoot" userId="ab23fb22-b4fb-471a-8e7c-4d3c35667378" providerId="ADAL" clId="{BC7822EC-EFFA-43BF-9C4A-D944AD25D906}" dt="2022-04-27T23:24:55.233" v="775" actId="26606"/>
          <ac:picMkLst>
            <pc:docMk/>
            <pc:sldMk cId="492069821" sldId="265"/>
            <ac:picMk id="3" creationId="{7ED19AE1-EC30-42ED-8159-72BFB8B1F7F3}"/>
          </ac:picMkLst>
        </pc:picChg>
      </pc:sldChg>
      <pc:sldChg chg="addSp delSp modSp new mod setBg">
        <pc:chgData name="Dana Wessell Lightfoot" userId="ab23fb22-b4fb-471a-8e7c-4d3c35667378" providerId="ADAL" clId="{BC7822EC-EFFA-43BF-9C4A-D944AD25D906}" dt="2022-04-27T23:37:07.405" v="803" actId="113"/>
        <pc:sldMkLst>
          <pc:docMk/>
          <pc:sldMk cId="2723848898" sldId="266"/>
        </pc:sldMkLst>
        <pc:spChg chg="add mod">
          <ac:chgData name="Dana Wessell Lightfoot" userId="ab23fb22-b4fb-471a-8e7c-4d3c35667378" providerId="ADAL" clId="{BC7822EC-EFFA-43BF-9C4A-D944AD25D906}" dt="2022-04-27T23:37:07.405" v="803" actId="113"/>
          <ac:spMkLst>
            <pc:docMk/>
            <pc:sldMk cId="2723848898" sldId="266"/>
            <ac:spMk id="2" creationId="{4860A0A3-73A5-4558-B555-EF52D088C4FC}"/>
          </ac:spMkLst>
        </pc:spChg>
        <pc:spChg chg="add del">
          <ac:chgData name="Dana Wessell Lightfoot" userId="ab23fb22-b4fb-471a-8e7c-4d3c35667378" providerId="ADAL" clId="{BC7822EC-EFFA-43BF-9C4A-D944AD25D906}" dt="2022-04-27T23:36:38.130" v="798" actId="26606"/>
          <ac:spMkLst>
            <pc:docMk/>
            <pc:sldMk cId="2723848898" sldId="266"/>
            <ac:spMk id="71" creationId="{42A4FC2C-047E-45A5-965D-8E1E3BF09BC6}"/>
          </ac:spMkLst>
        </pc:spChg>
        <pc:spChg chg="add">
          <ac:chgData name="Dana Wessell Lightfoot" userId="ab23fb22-b4fb-471a-8e7c-4d3c35667378" providerId="ADAL" clId="{BC7822EC-EFFA-43BF-9C4A-D944AD25D906}" dt="2022-04-27T23:36:54.118" v="801" actId="26606"/>
          <ac:spMkLst>
            <pc:docMk/>
            <pc:sldMk cId="2723848898" sldId="266"/>
            <ac:spMk id="72" creationId="{9203DE33-2CD4-4CA8-9AF3-37C3B65133B0}"/>
          </ac:spMkLst>
        </pc:spChg>
        <pc:spChg chg="add">
          <ac:chgData name="Dana Wessell Lightfoot" userId="ab23fb22-b4fb-471a-8e7c-4d3c35667378" providerId="ADAL" clId="{BC7822EC-EFFA-43BF-9C4A-D944AD25D906}" dt="2022-04-27T23:36:54.118" v="801" actId="26606"/>
          <ac:spMkLst>
            <pc:docMk/>
            <pc:sldMk cId="2723848898" sldId="266"/>
            <ac:spMk id="74" creationId="{0AF57B88-1D4C-41FA-A761-EC1DD10C35CB}"/>
          </ac:spMkLst>
        </pc:spChg>
        <pc:spChg chg="add">
          <ac:chgData name="Dana Wessell Lightfoot" userId="ab23fb22-b4fb-471a-8e7c-4d3c35667378" providerId="ADAL" clId="{BC7822EC-EFFA-43BF-9C4A-D944AD25D906}" dt="2022-04-27T23:36:54.118" v="801" actId="26606"/>
          <ac:spMkLst>
            <pc:docMk/>
            <pc:sldMk cId="2723848898" sldId="266"/>
            <ac:spMk id="76" creationId="{D2548F45-5164-4ABB-8212-7F293FDED8D4}"/>
          </ac:spMkLst>
        </pc:spChg>
        <pc:spChg chg="add">
          <ac:chgData name="Dana Wessell Lightfoot" userId="ab23fb22-b4fb-471a-8e7c-4d3c35667378" providerId="ADAL" clId="{BC7822EC-EFFA-43BF-9C4A-D944AD25D906}" dt="2022-04-27T23:36:54.118" v="801" actId="26606"/>
          <ac:spMkLst>
            <pc:docMk/>
            <pc:sldMk cId="2723848898" sldId="266"/>
            <ac:spMk id="78" creationId="{5E81CCFB-7BEF-4186-86FB-D09450B4D02D}"/>
          </ac:spMkLst>
        </pc:spChg>
        <pc:spChg chg="add del">
          <ac:chgData name="Dana Wessell Lightfoot" userId="ab23fb22-b4fb-471a-8e7c-4d3c35667378" providerId="ADAL" clId="{BC7822EC-EFFA-43BF-9C4A-D944AD25D906}" dt="2022-04-27T23:36:54.118" v="801" actId="26606"/>
          <ac:spMkLst>
            <pc:docMk/>
            <pc:sldMk cId="2723848898" sldId="266"/>
            <ac:spMk id="135" creationId="{B4916930-E76E-4100-9DCF-4981566A372A}"/>
          </ac:spMkLst>
        </pc:spChg>
        <pc:picChg chg="add mod">
          <ac:chgData name="Dana Wessell Lightfoot" userId="ab23fb22-b4fb-471a-8e7c-4d3c35667378" providerId="ADAL" clId="{BC7822EC-EFFA-43BF-9C4A-D944AD25D906}" dt="2022-04-27T23:36:54.118" v="801" actId="26606"/>
          <ac:picMkLst>
            <pc:docMk/>
            <pc:sldMk cId="2723848898" sldId="266"/>
            <ac:picMk id="1026" creationId="{4EF1603E-485E-4E9D-B799-817A9F045013}"/>
          </ac:picMkLst>
        </pc:picChg>
      </pc:sldChg>
      <pc:sldChg chg="addSp delSp modSp new mod setBg">
        <pc:chgData name="Dana Wessell Lightfoot" userId="ab23fb22-b4fb-471a-8e7c-4d3c35667378" providerId="ADAL" clId="{BC7822EC-EFFA-43BF-9C4A-D944AD25D906}" dt="2022-04-27T23:41:18.722" v="834" actId="1076"/>
        <pc:sldMkLst>
          <pc:docMk/>
          <pc:sldMk cId="547948698" sldId="267"/>
        </pc:sldMkLst>
        <pc:spChg chg="add mod">
          <ac:chgData name="Dana Wessell Lightfoot" userId="ab23fb22-b4fb-471a-8e7c-4d3c35667378" providerId="ADAL" clId="{BC7822EC-EFFA-43BF-9C4A-D944AD25D906}" dt="2022-04-27T23:41:18.722" v="834" actId="1076"/>
          <ac:spMkLst>
            <pc:docMk/>
            <pc:sldMk cId="547948698" sldId="267"/>
            <ac:spMk id="4" creationId="{90C2CA04-62A1-455F-AC62-6BF496A84173}"/>
          </ac:spMkLst>
        </pc:spChg>
        <pc:spChg chg="add del">
          <ac:chgData name="Dana Wessell Lightfoot" userId="ab23fb22-b4fb-471a-8e7c-4d3c35667378" providerId="ADAL" clId="{BC7822EC-EFFA-43BF-9C4A-D944AD25D906}" dt="2022-04-27T23:41:06.412" v="832" actId="26606"/>
          <ac:spMkLst>
            <pc:docMk/>
            <pc:sldMk cId="547948698" sldId="267"/>
            <ac:spMk id="9" creationId="{9F79630B-0F0B-446E-A637-38FA8F61D10E}"/>
          </ac:spMkLst>
        </pc:spChg>
        <pc:spChg chg="add del">
          <ac:chgData name="Dana Wessell Lightfoot" userId="ab23fb22-b4fb-471a-8e7c-4d3c35667378" providerId="ADAL" clId="{BC7822EC-EFFA-43BF-9C4A-D944AD25D906}" dt="2022-04-27T23:41:06.412" v="832" actId="26606"/>
          <ac:spMkLst>
            <pc:docMk/>
            <pc:sldMk cId="547948698" sldId="267"/>
            <ac:spMk id="11" creationId="{B3437C99-FC8E-4311-B48A-F0C4C329B154}"/>
          </ac:spMkLst>
        </pc:spChg>
        <pc:spChg chg="add">
          <ac:chgData name="Dana Wessell Lightfoot" userId="ab23fb22-b4fb-471a-8e7c-4d3c35667378" providerId="ADAL" clId="{BC7822EC-EFFA-43BF-9C4A-D944AD25D906}" dt="2022-04-27T23:41:06.412" v="832" actId="26606"/>
          <ac:spMkLst>
            <pc:docMk/>
            <pc:sldMk cId="547948698" sldId="267"/>
            <ac:spMk id="16" creationId="{676A1B86-DC99-46B9-B5AA-A7E928EA9CF7}"/>
          </ac:spMkLst>
        </pc:spChg>
        <pc:spChg chg="add">
          <ac:chgData name="Dana Wessell Lightfoot" userId="ab23fb22-b4fb-471a-8e7c-4d3c35667378" providerId="ADAL" clId="{BC7822EC-EFFA-43BF-9C4A-D944AD25D906}" dt="2022-04-27T23:41:06.412" v="832" actId="26606"/>
          <ac:spMkLst>
            <pc:docMk/>
            <pc:sldMk cId="547948698" sldId="267"/>
            <ac:spMk id="18" creationId="{E9304FFE-74E9-4316-B822-F35A685E2D09}"/>
          </ac:spMkLst>
        </pc:spChg>
        <pc:picChg chg="add mod ord">
          <ac:chgData name="Dana Wessell Lightfoot" userId="ab23fb22-b4fb-471a-8e7c-4d3c35667378" providerId="ADAL" clId="{BC7822EC-EFFA-43BF-9C4A-D944AD25D906}" dt="2022-04-27T23:41:06.412" v="832" actId="26606"/>
          <ac:picMkLst>
            <pc:docMk/>
            <pc:sldMk cId="547948698" sldId="267"/>
            <ac:picMk id="3" creationId="{3F107518-C923-41C0-AA6E-6C5A325918CF}"/>
          </ac:picMkLst>
        </pc:picChg>
      </pc:sldChg>
      <pc:sldChg chg="addSp modSp new mod setBg modAnim">
        <pc:chgData name="Dana Wessell Lightfoot" userId="ab23fb22-b4fb-471a-8e7c-4d3c35667378" providerId="ADAL" clId="{BC7822EC-EFFA-43BF-9C4A-D944AD25D906}" dt="2022-04-27T23:43:50.446" v="993"/>
        <pc:sldMkLst>
          <pc:docMk/>
          <pc:sldMk cId="1331756183" sldId="268"/>
        </pc:sldMkLst>
        <pc:spChg chg="add mod">
          <ac:chgData name="Dana Wessell Lightfoot" userId="ab23fb22-b4fb-471a-8e7c-4d3c35667378" providerId="ADAL" clId="{BC7822EC-EFFA-43BF-9C4A-D944AD25D906}" dt="2022-04-27T23:42:05.232" v="886" actId="26606"/>
          <ac:spMkLst>
            <pc:docMk/>
            <pc:sldMk cId="1331756183" sldId="268"/>
            <ac:spMk id="2" creationId="{8C0D8C0C-0D3C-4B39-8028-D6AD5F07619B}"/>
          </ac:spMkLst>
        </pc:spChg>
        <pc:spChg chg="add mod">
          <ac:chgData name="Dana Wessell Lightfoot" userId="ab23fb22-b4fb-471a-8e7c-4d3c35667378" providerId="ADAL" clId="{BC7822EC-EFFA-43BF-9C4A-D944AD25D906}" dt="2022-04-27T23:42:59.110" v="922" actId="20577"/>
          <ac:spMkLst>
            <pc:docMk/>
            <pc:sldMk cId="1331756183" sldId="268"/>
            <ac:spMk id="3" creationId="{AFB7DCC7-E05D-480B-BCBE-02B257B6C16A}"/>
          </ac:spMkLst>
        </pc:spChg>
        <pc:spChg chg="add mod">
          <ac:chgData name="Dana Wessell Lightfoot" userId="ab23fb22-b4fb-471a-8e7c-4d3c35667378" providerId="ADAL" clId="{BC7822EC-EFFA-43BF-9C4A-D944AD25D906}" dt="2022-04-27T23:43:44.122" v="991" actId="1076"/>
          <ac:spMkLst>
            <pc:docMk/>
            <pc:sldMk cId="1331756183" sldId="268"/>
            <ac:spMk id="4" creationId="{E206136B-4B35-421A-88EC-31DD666716FE}"/>
          </ac:spMkLst>
        </pc:spChg>
        <pc:spChg chg="add">
          <ac:chgData name="Dana Wessell Lightfoot" userId="ab23fb22-b4fb-471a-8e7c-4d3c35667378" providerId="ADAL" clId="{BC7822EC-EFFA-43BF-9C4A-D944AD25D906}" dt="2022-04-27T23:42:05.232" v="886" actId="26606"/>
          <ac:spMkLst>
            <pc:docMk/>
            <pc:sldMk cId="1331756183" sldId="268"/>
            <ac:spMk id="7" creationId="{43C48B49-6135-48B6-AC0F-97E5D8D1F03F}"/>
          </ac:spMkLst>
        </pc:spChg>
        <pc:spChg chg="add">
          <ac:chgData name="Dana Wessell Lightfoot" userId="ab23fb22-b4fb-471a-8e7c-4d3c35667378" providerId="ADAL" clId="{BC7822EC-EFFA-43BF-9C4A-D944AD25D906}" dt="2022-04-27T23:42:05.232" v="886" actId="26606"/>
          <ac:spMkLst>
            <pc:docMk/>
            <pc:sldMk cId="1331756183" sldId="268"/>
            <ac:spMk id="9" creationId="{9715DAF0-AE1B-46C9-8A6B-DB2AA05AB91D}"/>
          </ac:spMkLst>
        </pc:spChg>
        <pc:spChg chg="add">
          <ac:chgData name="Dana Wessell Lightfoot" userId="ab23fb22-b4fb-471a-8e7c-4d3c35667378" providerId="ADAL" clId="{BC7822EC-EFFA-43BF-9C4A-D944AD25D906}" dt="2022-04-27T23:42:05.232" v="886" actId="26606"/>
          <ac:spMkLst>
            <pc:docMk/>
            <pc:sldMk cId="1331756183" sldId="268"/>
            <ac:spMk id="11" creationId="{DC631C0B-6DA6-4E57-8231-CE32B3434A7E}"/>
          </ac:spMkLst>
        </pc:spChg>
        <pc:spChg chg="add">
          <ac:chgData name="Dana Wessell Lightfoot" userId="ab23fb22-b4fb-471a-8e7c-4d3c35667378" providerId="ADAL" clId="{BC7822EC-EFFA-43BF-9C4A-D944AD25D906}" dt="2022-04-27T23:42:05.232" v="886" actId="26606"/>
          <ac:spMkLst>
            <pc:docMk/>
            <pc:sldMk cId="1331756183" sldId="268"/>
            <ac:spMk id="13" creationId="{F256AC18-FB41-4977-8B0C-F5082335AB7D}"/>
          </ac:spMkLst>
        </pc:spChg>
        <pc:spChg chg="add">
          <ac:chgData name="Dana Wessell Lightfoot" userId="ab23fb22-b4fb-471a-8e7c-4d3c35667378" providerId="ADAL" clId="{BC7822EC-EFFA-43BF-9C4A-D944AD25D906}" dt="2022-04-27T23:42:05.232" v="886" actId="26606"/>
          <ac:spMkLst>
            <pc:docMk/>
            <pc:sldMk cId="1331756183" sldId="268"/>
            <ac:spMk id="15" creationId="{AFF4A713-7B75-4B21-90D7-5AB19547C728}"/>
          </ac:spMkLst>
        </pc:spChg>
      </pc:sldChg>
      <pc:sldChg chg="addSp modSp new mod setBg">
        <pc:chgData name="Dana Wessell Lightfoot" userId="ab23fb22-b4fb-471a-8e7c-4d3c35667378" providerId="ADAL" clId="{BC7822EC-EFFA-43BF-9C4A-D944AD25D906}" dt="2022-04-27T23:45:29.122" v="1020" actId="1076"/>
        <pc:sldMkLst>
          <pc:docMk/>
          <pc:sldMk cId="3649694719" sldId="269"/>
        </pc:sldMkLst>
        <pc:spChg chg="add mod">
          <ac:chgData name="Dana Wessell Lightfoot" userId="ab23fb22-b4fb-471a-8e7c-4d3c35667378" providerId="ADAL" clId="{BC7822EC-EFFA-43BF-9C4A-D944AD25D906}" dt="2022-04-27T23:45:29.122" v="1020" actId="1076"/>
          <ac:spMkLst>
            <pc:docMk/>
            <pc:sldMk cId="3649694719" sldId="269"/>
            <ac:spMk id="4" creationId="{C74C0027-D537-458E-A1A8-5BB87461C180}"/>
          </ac:spMkLst>
        </pc:spChg>
        <pc:spChg chg="add">
          <ac:chgData name="Dana Wessell Lightfoot" userId="ab23fb22-b4fb-471a-8e7c-4d3c35667378" providerId="ADAL" clId="{BC7822EC-EFFA-43BF-9C4A-D944AD25D906}" dt="2022-04-27T23:44:54.658" v="998" actId="26606"/>
          <ac:spMkLst>
            <pc:docMk/>
            <pc:sldMk cId="3649694719" sldId="269"/>
            <ac:spMk id="8" creationId="{7EBFDB7D-DD97-44CE-AFFB-458781A3DB9B}"/>
          </ac:spMkLst>
        </pc:spChg>
        <pc:spChg chg="add">
          <ac:chgData name="Dana Wessell Lightfoot" userId="ab23fb22-b4fb-471a-8e7c-4d3c35667378" providerId="ADAL" clId="{BC7822EC-EFFA-43BF-9C4A-D944AD25D906}" dt="2022-04-27T23:44:54.658" v="998" actId="26606"/>
          <ac:spMkLst>
            <pc:docMk/>
            <pc:sldMk cId="3649694719" sldId="269"/>
            <ac:spMk id="10" creationId="{50F864A1-23CF-4954-887F-3C4458622A68}"/>
          </ac:spMkLst>
        </pc:spChg>
        <pc:spChg chg="add">
          <ac:chgData name="Dana Wessell Lightfoot" userId="ab23fb22-b4fb-471a-8e7c-4d3c35667378" providerId="ADAL" clId="{BC7822EC-EFFA-43BF-9C4A-D944AD25D906}" dt="2022-04-27T23:44:54.658" v="998" actId="26606"/>
          <ac:spMkLst>
            <pc:docMk/>
            <pc:sldMk cId="3649694719" sldId="269"/>
            <ac:spMk id="12" creationId="{8D313E8C-7457-407E-BDA5-EACA44D38247}"/>
          </ac:spMkLst>
        </pc:spChg>
        <pc:picChg chg="add mod">
          <ac:chgData name="Dana Wessell Lightfoot" userId="ab23fb22-b4fb-471a-8e7c-4d3c35667378" providerId="ADAL" clId="{BC7822EC-EFFA-43BF-9C4A-D944AD25D906}" dt="2022-04-27T23:44:54.658" v="998" actId="26606"/>
          <ac:picMkLst>
            <pc:docMk/>
            <pc:sldMk cId="3649694719" sldId="269"/>
            <ac:picMk id="3" creationId="{E384D255-03C3-48DB-A3AC-CCF28722C20A}"/>
          </ac:picMkLst>
        </pc:picChg>
      </pc:sldChg>
      <pc:sldChg chg="addSp modSp new mod">
        <pc:chgData name="Dana Wessell Lightfoot" userId="ab23fb22-b4fb-471a-8e7c-4d3c35667378" providerId="ADAL" clId="{BC7822EC-EFFA-43BF-9C4A-D944AD25D906}" dt="2022-04-27T23:57:30.906" v="1373" actId="1076"/>
        <pc:sldMkLst>
          <pc:docMk/>
          <pc:sldMk cId="1882680143" sldId="270"/>
        </pc:sldMkLst>
        <pc:spChg chg="add mod">
          <ac:chgData name="Dana Wessell Lightfoot" userId="ab23fb22-b4fb-471a-8e7c-4d3c35667378" providerId="ADAL" clId="{BC7822EC-EFFA-43BF-9C4A-D944AD25D906}" dt="2022-04-27T23:46:01.899" v="1054" actId="20577"/>
          <ac:spMkLst>
            <pc:docMk/>
            <pc:sldMk cId="1882680143" sldId="270"/>
            <ac:spMk id="2" creationId="{DE90BCF0-EF84-4D19-9E9A-4052C83E0C27}"/>
          </ac:spMkLst>
        </pc:spChg>
        <pc:spChg chg="add mod">
          <ac:chgData name="Dana Wessell Lightfoot" userId="ab23fb22-b4fb-471a-8e7c-4d3c35667378" providerId="ADAL" clId="{BC7822EC-EFFA-43BF-9C4A-D944AD25D906}" dt="2022-04-27T23:51:08.254" v="1135" actId="20577"/>
          <ac:spMkLst>
            <pc:docMk/>
            <pc:sldMk cId="1882680143" sldId="270"/>
            <ac:spMk id="4" creationId="{FBFF9611-5720-446B-8C70-9D634B641476}"/>
          </ac:spMkLst>
        </pc:spChg>
        <pc:spChg chg="add mod">
          <ac:chgData name="Dana Wessell Lightfoot" userId="ab23fb22-b4fb-471a-8e7c-4d3c35667378" providerId="ADAL" clId="{BC7822EC-EFFA-43BF-9C4A-D944AD25D906}" dt="2022-04-27T23:56:10.306" v="1242" actId="1076"/>
          <ac:spMkLst>
            <pc:docMk/>
            <pc:sldMk cId="1882680143" sldId="270"/>
            <ac:spMk id="5" creationId="{43FFD11B-3479-4C26-828C-A7A21265619D}"/>
          </ac:spMkLst>
        </pc:spChg>
        <pc:spChg chg="add mod">
          <ac:chgData name="Dana Wessell Lightfoot" userId="ab23fb22-b4fb-471a-8e7c-4d3c35667378" providerId="ADAL" clId="{BC7822EC-EFFA-43BF-9C4A-D944AD25D906}" dt="2022-04-27T23:56:52.867" v="1296" actId="1076"/>
          <ac:spMkLst>
            <pc:docMk/>
            <pc:sldMk cId="1882680143" sldId="270"/>
            <ac:spMk id="6" creationId="{70EC6C45-1042-441D-833B-A38A382B36D5}"/>
          </ac:spMkLst>
        </pc:spChg>
        <pc:spChg chg="add mod">
          <ac:chgData name="Dana Wessell Lightfoot" userId="ab23fb22-b4fb-471a-8e7c-4d3c35667378" providerId="ADAL" clId="{BC7822EC-EFFA-43BF-9C4A-D944AD25D906}" dt="2022-04-27T23:57:30.906" v="1373" actId="1076"/>
          <ac:spMkLst>
            <pc:docMk/>
            <pc:sldMk cId="1882680143" sldId="270"/>
            <ac:spMk id="7" creationId="{2E5E7BCA-870B-40C0-B770-3BCE7F569016}"/>
          </ac:spMkLst>
        </pc:spChg>
        <pc:graphicFrameChg chg="add mod modGraphic">
          <ac:chgData name="Dana Wessell Lightfoot" userId="ab23fb22-b4fb-471a-8e7c-4d3c35667378" providerId="ADAL" clId="{BC7822EC-EFFA-43BF-9C4A-D944AD25D906}" dt="2022-04-27T23:56:14.066" v="1243" actId="20577"/>
          <ac:graphicFrameMkLst>
            <pc:docMk/>
            <pc:sldMk cId="1882680143" sldId="270"/>
            <ac:graphicFrameMk id="3" creationId="{8D67D6E4-E780-4C71-8023-70302BC13BE0}"/>
          </ac:graphicFrameMkLst>
        </pc:graphicFrameChg>
      </pc:sldChg>
      <pc:sldChg chg="addSp modSp new mod setBg setClrOvrMap">
        <pc:chgData name="Dana Wessell Lightfoot" userId="ab23fb22-b4fb-471a-8e7c-4d3c35667378" providerId="ADAL" clId="{BC7822EC-EFFA-43BF-9C4A-D944AD25D906}" dt="2022-04-28T00:11:17.962" v="1490" actId="20577"/>
        <pc:sldMkLst>
          <pc:docMk/>
          <pc:sldMk cId="751654910" sldId="271"/>
        </pc:sldMkLst>
        <pc:spChg chg="add mod">
          <ac:chgData name="Dana Wessell Lightfoot" userId="ab23fb22-b4fb-471a-8e7c-4d3c35667378" providerId="ADAL" clId="{BC7822EC-EFFA-43BF-9C4A-D944AD25D906}" dt="2022-04-28T00:11:03.002" v="1475" actId="26606"/>
          <ac:spMkLst>
            <pc:docMk/>
            <pc:sldMk cId="751654910" sldId="271"/>
            <ac:spMk id="2" creationId="{CAFEB709-29AA-41FF-8FF7-8EF5D96B0DF1}"/>
          </ac:spMkLst>
        </pc:spChg>
        <pc:spChg chg="add mod">
          <ac:chgData name="Dana Wessell Lightfoot" userId="ab23fb22-b4fb-471a-8e7c-4d3c35667378" providerId="ADAL" clId="{BC7822EC-EFFA-43BF-9C4A-D944AD25D906}" dt="2022-04-28T00:11:17.962" v="1490" actId="20577"/>
          <ac:spMkLst>
            <pc:docMk/>
            <pc:sldMk cId="751654910" sldId="271"/>
            <ac:spMk id="3" creationId="{5A28E777-BC71-458E-BEB7-4BCAA9CAF088}"/>
          </ac:spMkLst>
        </pc:spChg>
        <pc:spChg chg="add">
          <ac:chgData name="Dana Wessell Lightfoot" userId="ab23fb22-b4fb-471a-8e7c-4d3c35667378" providerId="ADAL" clId="{BC7822EC-EFFA-43BF-9C4A-D944AD25D906}" dt="2022-04-28T00:11:03.002" v="1475" actId="26606"/>
          <ac:spMkLst>
            <pc:docMk/>
            <pc:sldMk cId="751654910" sldId="271"/>
            <ac:spMk id="8" creationId="{DFF2AC85-FAA0-4844-813F-83C04D7382E2}"/>
          </ac:spMkLst>
        </pc:spChg>
        <pc:spChg chg="add">
          <ac:chgData name="Dana Wessell Lightfoot" userId="ab23fb22-b4fb-471a-8e7c-4d3c35667378" providerId="ADAL" clId="{BC7822EC-EFFA-43BF-9C4A-D944AD25D906}" dt="2022-04-28T00:11:03.002" v="1475" actId="26606"/>
          <ac:spMkLst>
            <pc:docMk/>
            <pc:sldMk cId="751654910" sldId="271"/>
            <ac:spMk id="10" creationId="{89CC0F1E-BAA2-47B1-8F83-7ECB9FD9E009}"/>
          </ac:spMkLst>
        </pc:spChg>
      </pc:sldChg>
      <pc:sldChg chg="addSp delSp modSp new mod setBg setClrOvrMap">
        <pc:chgData name="Dana Wessell Lightfoot" userId="ab23fb22-b4fb-471a-8e7c-4d3c35667378" providerId="ADAL" clId="{BC7822EC-EFFA-43BF-9C4A-D944AD25D906}" dt="2022-04-28T00:12:27.111" v="1575" actId="26606"/>
        <pc:sldMkLst>
          <pc:docMk/>
          <pc:sldMk cId="4185924452" sldId="272"/>
        </pc:sldMkLst>
        <pc:spChg chg="add mod">
          <ac:chgData name="Dana Wessell Lightfoot" userId="ab23fb22-b4fb-471a-8e7c-4d3c35667378" providerId="ADAL" clId="{BC7822EC-EFFA-43BF-9C4A-D944AD25D906}" dt="2022-04-28T00:12:27.111" v="1575" actId="26606"/>
          <ac:spMkLst>
            <pc:docMk/>
            <pc:sldMk cId="4185924452" sldId="272"/>
            <ac:spMk id="2" creationId="{C6F3EB5F-E4EF-48AD-94BF-4E5010BCF76F}"/>
          </ac:spMkLst>
        </pc:spChg>
        <pc:spChg chg="add del mod">
          <ac:chgData name="Dana Wessell Lightfoot" userId="ab23fb22-b4fb-471a-8e7c-4d3c35667378" providerId="ADAL" clId="{BC7822EC-EFFA-43BF-9C4A-D944AD25D906}" dt="2022-04-28T00:12:27.111" v="1575" actId="26606"/>
          <ac:spMkLst>
            <pc:docMk/>
            <pc:sldMk cId="4185924452" sldId="272"/>
            <ac:spMk id="3" creationId="{277B3A9A-5018-4B44-A195-F15B25178B3A}"/>
          </ac:spMkLst>
        </pc:spChg>
        <pc:spChg chg="add">
          <ac:chgData name="Dana Wessell Lightfoot" userId="ab23fb22-b4fb-471a-8e7c-4d3c35667378" providerId="ADAL" clId="{BC7822EC-EFFA-43BF-9C4A-D944AD25D906}" dt="2022-04-28T00:12:27.111" v="1575" actId="26606"/>
          <ac:spMkLst>
            <pc:docMk/>
            <pc:sldMk cId="4185924452" sldId="272"/>
            <ac:spMk id="10" creationId="{CF62D2A7-8207-488C-9F46-316BA81A16C8}"/>
          </ac:spMkLst>
        </pc:spChg>
        <pc:graphicFrameChg chg="add">
          <ac:chgData name="Dana Wessell Lightfoot" userId="ab23fb22-b4fb-471a-8e7c-4d3c35667378" providerId="ADAL" clId="{BC7822EC-EFFA-43BF-9C4A-D944AD25D906}" dt="2022-04-28T00:12:27.111" v="1575" actId="26606"/>
          <ac:graphicFrameMkLst>
            <pc:docMk/>
            <pc:sldMk cId="4185924452" sldId="272"/>
            <ac:graphicFrameMk id="5" creationId="{2ADB7741-7AE7-74AB-FD6C-87890937F303}"/>
          </ac:graphicFrameMkLst>
        </pc:graphicFrameChg>
        <pc:picChg chg="add">
          <ac:chgData name="Dana Wessell Lightfoot" userId="ab23fb22-b4fb-471a-8e7c-4d3c35667378" providerId="ADAL" clId="{BC7822EC-EFFA-43BF-9C4A-D944AD25D906}" dt="2022-04-28T00:12:27.111" v="1575" actId="26606"/>
          <ac:picMkLst>
            <pc:docMk/>
            <pc:sldMk cId="4185924452" sldId="272"/>
            <ac:picMk id="6" creationId="{A0CF88A6-2F6A-58AC-A489-346A7315876F}"/>
          </ac:picMkLst>
        </pc:picChg>
      </pc:sldChg>
      <pc:sldChg chg="addSp modSp new mod setBg setClrOvrMap">
        <pc:chgData name="Dana Wessell Lightfoot" userId="ab23fb22-b4fb-471a-8e7c-4d3c35667378" providerId="ADAL" clId="{BC7822EC-EFFA-43BF-9C4A-D944AD25D906}" dt="2022-04-28T00:14:46.834" v="1814" actId="5793"/>
        <pc:sldMkLst>
          <pc:docMk/>
          <pc:sldMk cId="100713391" sldId="273"/>
        </pc:sldMkLst>
        <pc:spChg chg="add mod">
          <ac:chgData name="Dana Wessell Lightfoot" userId="ab23fb22-b4fb-471a-8e7c-4d3c35667378" providerId="ADAL" clId="{BC7822EC-EFFA-43BF-9C4A-D944AD25D906}" dt="2022-04-28T00:14:39.836" v="1811" actId="26606"/>
          <ac:spMkLst>
            <pc:docMk/>
            <pc:sldMk cId="100713391" sldId="273"/>
            <ac:spMk id="2" creationId="{F9B0E883-E671-4732-923F-FCC382D5AD73}"/>
          </ac:spMkLst>
        </pc:spChg>
        <pc:spChg chg="add mod">
          <ac:chgData name="Dana Wessell Lightfoot" userId="ab23fb22-b4fb-471a-8e7c-4d3c35667378" providerId="ADAL" clId="{BC7822EC-EFFA-43BF-9C4A-D944AD25D906}" dt="2022-04-28T00:14:46.834" v="1814" actId="5793"/>
          <ac:spMkLst>
            <pc:docMk/>
            <pc:sldMk cId="100713391" sldId="273"/>
            <ac:spMk id="3" creationId="{35D463F3-42F9-445D-AAE5-B82354289CCB}"/>
          </ac:spMkLst>
        </pc:spChg>
        <pc:spChg chg="add">
          <ac:chgData name="Dana Wessell Lightfoot" userId="ab23fb22-b4fb-471a-8e7c-4d3c35667378" providerId="ADAL" clId="{BC7822EC-EFFA-43BF-9C4A-D944AD25D906}" dt="2022-04-28T00:14:39.836" v="1811" actId="26606"/>
          <ac:spMkLst>
            <pc:docMk/>
            <pc:sldMk cId="100713391" sldId="273"/>
            <ac:spMk id="8" creationId="{AD8BD7AA-000F-4149-9FF6-E8DB2DE6F146}"/>
          </ac:spMkLst>
        </pc:spChg>
        <pc:spChg chg="add">
          <ac:chgData name="Dana Wessell Lightfoot" userId="ab23fb22-b4fb-471a-8e7c-4d3c35667378" providerId="ADAL" clId="{BC7822EC-EFFA-43BF-9C4A-D944AD25D906}" dt="2022-04-28T00:14:39.836" v="1811" actId="26606"/>
          <ac:spMkLst>
            <pc:docMk/>
            <pc:sldMk cId="100713391" sldId="273"/>
            <ac:spMk id="10" creationId="{54A4A823-72DC-4BA8-8157-D36A8939A2FD}"/>
          </ac:spMkLst>
        </pc:spChg>
      </pc:sldChg>
      <pc:sldChg chg="new del">
        <pc:chgData name="Dana Wessell Lightfoot" userId="ab23fb22-b4fb-471a-8e7c-4d3c35667378" providerId="ADAL" clId="{BC7822EC-EFFA-43BF-9C4A-D944AD25D906}" dt="2022-04-28T00:20:21.195" v="1816" actId="2696"/>
        <pc:sldMkLst>
          <pc:docMk/>
          <pc:sldMk cId="3806687325" sldId="274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7T16:18:44.93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0C052-E22F-41F6-8D2B-BCB4638F91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045CCD-6A61-4357-B98F-9609C731C68A}">
      <dgm:prSet/>
      <dgm:spPr/>
      <dgm:t>
        <a:bodyPr/>
        <a:lstStyle/>
        <a:p>
          <a:r>
            <a:rPr lang="en-US"/>
            <a:t>Periodization</a:t>
          </a:r>
        </a:p>
      </dgm:t>
    </dgm:pt>
    <dgm:pt modelId="{DEE7B153-54B2-49F4-887D-63FC2859CDBB}" type="parTrans" cxnId="{C62E6B04-61BA-47D1-A99B-BA89FD78FC58}">
      <dgm:prSet/>
      <dgm:spPr/>
      <dgm:t>
        <a:bodyPr/>
        <a:lstStyle/>
        <a:p>
          <a:endParaRPr lang="en-US"/>
        </a:p>
      </dgm:t>
    </dgm:pt>
    <dgm:pt modelId="{1AF580F8-FE07-42E3-BCB9-4D67F87E334A}" type="sibTrans" cxnId="{C62E6B04-61BA-47D1-A99B-BA89FD78FC58}">
      <dgm:prSet/>
      <dgm:spPr/>
      <dgm:t>
        <a:bodyPr/>
        <a:lstStyle/>
        <a:p>
          <a:endParaRPr lang="en-US"/>
        </a:p>
      </dgm:t>
    </dgm:pt>
    <dgm:pt modelId="{F066130A-CA9D-4D6B-A028-0640C8976D96}">
      <dgm:prSet/>
      <dgm:spPr/>
      <dgm:t>
        <a:bodyPr/>
        <a:lstStyle/>
        <a:p>
          <a:r>
            <a:rPr lang="en-US"/>
            <a:t>Sources</a:t>
          </a:r>
        </a:p>
      </dgm:t>
    </dgm:pt>
    <dgm:pt modelId="{08270508-030D-4C4C-9DD6-C1F4614108BF}" type="parTrans" cxnId="{1B25A4A4-05E2-4950-B560-8B1B44747BA5}">
      <dgm:prSet/>
      <dgm:spPr/>
      <dgm:t>
        <a:bodyPr/>
        <a:lstStyle/>
        <a:p>
          <a:endParaRPr lang="en-US"/>
        </a:p>
      </dgm:t>
    </dgm:pt>
    <dgm:pt modelId="{BCD4FA2E-F3BB-4EB3-A582-82643B36F1AF}" type="sibTrans" cxnId="{1B25A4A4-05E2-4950-B560-8B1B44747BA5}">
      <dgm:prSet/>
      <dgm:spPr/>
      <dgm:t>
        <a:bodyPr/>
        <a:lstStyle/>
        <a:p>
          <a:endParaRPr lang="en-US"/>
        </a:p>
      </dgm:t>
    </dgm:pt>
    <dgm:pt modelId="{6BEB20D6-52E8-4457-84D4-3131C27D2143}">
      <dgm:prSet/>
      <dgm:spPr/>
      <dgm:t>
        <a:bodyPr/>
        <a:lstStyle/>
        <a:p>
          <a:r>
            <a:rPr lang="en-US"/>
            <a:t>Perspective</a:t>
          </a:r>
        </a:p>
      </dgm:t>
    </dgm:pt>
    <dgm:pt modelId="{48459B45-9DC2-4D57-856F-4FC530E7900C}" type="parTrans" cxnId="{C04036F2-6C12-49CE-915E-ECC0FCDEF7BA}">
      <dgm:prSet/>
      <dgm:spPr/>
      <dgm:t>
        <a:bodyPr/>
        <a:lstStyle/>
        <a:p>
          <a:endParaRPr lang="en-US"/>
        </a:p>
      </dgm:t>
    </dgm:pt>
    <dgm:pt modelId="{D5BEBFCE-76AE-4A70-ABF5-88E2463B020C}" type="sibTrans" cxnId="{C04036F2-6C12-49CE-915E-ECC0FCDEF7BA}">
      <dgm:prSet/>
      <dgm:spPr/>
      <dgm:t>
        <a:bodyPr/>
        <a:lstStyle/>
        <a:p>
          <a:endParaRPr lang="en-US"/>
        </a:p>
      </dgm:t>
    </dgm:pt>
    <dgm:pt modelId="{7708AC6D-239D-4937-BB28-D8B7E55C6C0E}" type="pres">
      <dgm:prSet presAssocID="{F510C052-E22F-41F6-8D2B-BCB4638F91FD}" presName="linear" presStyleCnt="0">
        <dgm:presLayoutVars>
          <dgm:animLvl val="lvl"/>
          <dgm:resizeHandles val="exact"/>
        </dgm:presLayoutVars>
      </dgm:prSet>
      <dgm:spPr/>
    </dgm:pt>
    <dgm:pt modelId="{975C6016-3DF9-494E-BA2F-D613A53A133E}" type="pres">
      <dgm:prSet presAssocID="{4F045CCD-6A61-4357-B98F-9609C731C6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110E57-563B-4D5B-A19F-36056A902883}" type="pres">
      <dgm:prSet presAssocID="{1AF580F8-FE07-42E3-BCB9-4D67F87E334A}" presName="spacer" presStyleCnt="0"/>
      <dgm:spPr/>
    </dgm:pt>
    <dgm:pt modelId="{200247DF-A105-450A-9EEE-4035536FF102}" type="pres">
      <dgm:prSet presAssocID="{F066130A-CA9D-4D6B-A028-0640C8976D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FE09F6-5C49-4D8F-B5CE-9BCDB625C761}" type="pres">
      <dgm:prSet presAssocID="{BCD4FA2E-F3BB-4EB3-A582-82643B36F1AF}" presName="spacer" presStyleCnt="0"/>
      <dgm:spPr/>
    </dgm:pt>
    <dgm:pt modelId="{09969210-F68B-4D28-8E45-0116F7669B27}" type="pres">
      <dgm:prSet presAssocID="{6BEB20D6-52E8-4457-84D4-3131C27D21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2E6B04-61BA-47D1-A99B-BA89FD78FC58}" srcId="{F510C052-E22F-41F6-8D2B-BCB4638F91FD}" destId="{4F045CCD-6A61-4357-B98F-9609C731C68A}" srcOrd="0" destOrd="0" parTransId="{DEE7B153-54B2-49F4-887D-63FC2859CDBB}" sibTransId="{1AF580F8-FE07-42E3-BCB9-4D67F87E334A}"/>
    <dgm:cxn modelId="{811E4E5C-6B2F-4554-8380-9D10479446C6}" type="presOf" srcId="{4F045CCD-6A61-4357-B98F-9609C731C68A}" destId="{975C6016-3DF9-494E-BA2F-D613A53A133E}" srcOrd="0" destOrd="0" presId="urn:microsoft.com/office/officeart/2005/8/layout/vList2"/>
    <dgm:cxn modelId="{ECE76F5C-1DF7-45A2-9FE2-E8D571B5E986}" type="presOf" srcId="{6BEB20D6-52E8-4457-84D4-3131C27D2143}" destId="{09969210-F68B-4D28-8E45-0116F7669B27}" srcOrd="0" destOrd="0" presId="urn:microsoft.com/office/officeart/2005/8/layout/vList2"/>
    <dgm:cxn modelId="{71CC0F7D-970C-4BDE-9A9A-F50CCD102F2D}" type="presOf" srcId="{F066130A-CA9D-4D6B-A028-0640C8976D96}" destId="{200247DF-A105-450A-9EEE-4035536FF102}" srcOrd="0" destOrd="0" presId="urn:microsoft.com/office/officeart/2005/8/layout/vList2"/>
    <dgm:cxn modelId="{1B25A4A4-05E2-4950-B560-8B1B44747BA5}" srcId="{F510C052-E22F-41F6-8D2B-BCB4638F91FD}" destId="{F066130A-CA9D-4D6B-A028-0640C8976D96}" srcOrd="1" destOrd="0" parTransId="{08270508-030D-4C4C-9DD6-C1F4614108BF}" sibTransId="{BCD4FA2E-F3BB-4EB3-A582-82643B36F1AF}"/>
    <dgm:cxn modelId="{0E84A6A7-23C1-43CA-B2A9-5A4B9D1AAB15}" type="presOf" srcId="{F510C052-E22F-41F6-8D2B-BCB4638F91FD}" destId="{7708AC6D-239D-4937-BB28-D8B7E55C6C0E}" srcOrd="0" destOrd="0" presId="urn:microsoft.com/office/officeart/2005/8/layout/vList2"/>
    <dgm:cxn modelId="{C04036F2-6C12-49CE-915E-ECC0FCDEF7BA}" srcId="{F510C052-E22F-41F6-8D2B-BCB4638F91FD}" destId="{6BEB20D6-52E8-4457-84D4-3131C27D2143}" srcOrd="2" destOrd="0" parTransId="{48459B45-9DC2-4D57-856F-4FC530E7900C}" sibTransId="{D5BEBFCE-76AE-4A70-ABF5-88E2463B020C}"/>
    <dgm:cxn modelId="{C7692EDA-E93A-42BB-90C1-AF960A49AB03}" type="presParOf" srcId="{7708AC6D-239D-4937-BB28-D8B7E55C6C0E}" destId="{975C6016-3DF9-494E-BA2F-D613A53A133E}" srcOrd="0" destOrd="0" presId="urn:microsoft.com/office/officeart/2005/8/layout/vList2"/>
    <dgm:cxn modelId="{72320C0D-761D-46AA-8885-AB49E889C4B5}" type="presParOf" srcId="{7708AC6D-239D-4937-BB28-D8B7E55C6C0E}" destId="{CB110E57-563B-4D5B-A19F-36056A902883}" srcOrd="1" destOrd="0" presId="urn:microsoft.com/office/officeart/2005/8/layout/vList2"/>
    <dgm:cxn modelId="{AEFC16A9-70FD-4592-A2C1-FAA2DFB91020}" type="presParOf" srcId="{7708AC6D-239D-4937-BB28-D8B7E55C6C0E}" destId="{200247DF-A105-450A-9EEE-4035536FF102}" srcOrd="2" destOrd="0" presId="urn:microsoft.com/office/officeart/2005/8/layout/vList2"/>
    <dgm:cxn modelId="{FCA7FF83-8230-46EA-959B-A8020CE4E542}" type="presParOf" srcId="{7708AC6D-239D-4937-BB28-D8B7E55C6C0E}" destId="{73FE09F6-5C49-4D8F-B5CE-9BCDB625C761}" srcOrd="3" destOrd="0" presId="urn:microsoft.com/office/officeart/2005/8/layout/vList2"/>
    <dgm:cxn modelId="{DA353A36-8BC6-4618-AE62-C914A8E75422}" type="presParOf" srcId="{7708AC6D-239D-4937-BB28-D8B7E55C6C0E}" destId="{09969210-F68B-4D28-8E45-0116F7669B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96C66-F89B-446F-8E68-F48C98552D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A41888B-43D2-4028-9851-87DE5BA7AA33}">
      <dgm:prSet phldrT="[Text]"/>
      <dgm:spPr/>
      <dgm:t>
        <a:bodyPr/>
        <a:lstStyle/>
        <a:p>
          <a:r>
            <a:rPr lang="en-US" dirty="0"/>
            <a:t>Medieval</a:t>
          </a:r>
        </a:p>
      </dgm:t>
    </dgm:pt>
    <dgm:pt modelId="{41BE1235-4C68-4734-B1BF-6A9022C78DB4}" type="parTrans" cxnId="{E7B98DEC-BA0E-4C8D-BFB4-4E14AC8D1126}">
      <dgm:prSet/>
      <dgm:spPr/>
      <dgm:t>
        <a:bodyPr/>
        <a:lstStyle/>
        <a:p>
          <a:endParaRPr lang="en-US"/>
        </a:p>
      </dgm:t>
    </dgm:pt>
    <dgm:pt modelId="{EB0B3C16-2ABE-43E9-8374-E9222EBB6A11}" type="sibTrans" cxnId="{E7B98DEC-BA0E-4C8D-BFB4-4E14AC8D1126}">
      <dgm:prSet/>
      <dgm:spPr/>
      <dgm:t>
        <a:bodyPr/>
        <a:lstStyle/>
        <a:p>
          <a:endParaRPr lang="en-US"/>
        </a:p>
      </dgm:t>
    </dgm:pt>
    <dgm:pt modelId="{5F6EC5CB-0315-4011-B19B-41651E562B9F}">
      <dgm:prSet phldrT="[Text]"/>
      <dgm:spPr/>
      <dgm:t>
        <a:bodyPr/>
        <a:lstStyle/>
        <a:p>
          <a:r>
            <a:rPr lang="en-US" dirty="0"/>
            <a:t>Renaissance	</a:t>
          </a:r>
        </a:p>
      </dgm:t>
    </dgm:pt>
    <dgm:pt modelId="{79606D34-A882-49CC-A59B-7610C0B2A0D2}" type="parTrans" cxnId="{EFC6DF08-1DE8-417F-934F-CD38A879293B}">
      <dgm:prSet/>
      <dgm:spPr/>
      <dgm:t>
        <a:bodyPr/>
        <a:lstStyle/>
        <a:p>
          <a:endParaRPr lang="en-US"/>
        </a:p>
      </dgm:t>
    </dgm:pt>
    <dgm:pt modelId="{3F253502-8EF6-4643-B4CC-55DC9B90AFCE}" type="sibTrans" cxnId="{EFC6DF08-1DE8-417F-934F-CD38A879293B}">
      <dgm:prSet/>
      <dgm:spPr/>
      <dgm:t>
        <a:bodyPr/>
        <a:lstStyle/>
        <a:p>
          <a:endParaRPr lang="en-US"/>
        </a:p>
      </dgm:t>
    </dgm:pt>
    <dgm:pt modelId="{06CA03DC-7B3E-4FF5-B772-7B8644C73EE9}">
      <dgm:prSet phldrT="[Text]"/>
      <dgm:spPr/>
      <dgm:t>
        <a:bodyPr/>
        <a:lstStyle/>
        <a:p>
          <a:r>
            <a:rPr lang="en-US" dirty="0"/>
            <a:t>Enlightenment</a:t>
          </a:r>
        </a:p>
      </dgm:t>
    </dgm:pt>
    <dgm:pt modelId="{3881484F-9012-4B00-AA4D-DB7B35118235}" type="parTrans" cxnId="{EE2BD1EF-7CA2-48E3-B9A1-4A876799390B}">
      <dgm:prSet/>
      <dgm:spPr/>
      <dgm:t>
        <a:bodyPr/>
        <a:lstStyle/>
        <a:p>
          <a:endParaRPr lang="en-US"/>
        </a:p>
      </dgm:t>
    </dgm:pt>
    <dgm:pt modelId="{598BC2B9-6441-42CE-AD41-C4BED7CB6C24}" type="sibTrans" cxnId="{EE2BD1EF-7CA2-48E3-B9A1-4A876799390B}">
      <dgm:prSet/>
      <dgm:spPr/>
      <dgm:t>
        <a:bodyPr/>
        <a:lstStyle/>
        <a:p>
          <a:endParaRPr lang="en-US"/>
        </a:p>
      </dgm:t>
    </dgm:pt>
    <dgm:pt modelId="{8B65F194-2A56-4D07-BABF-83D8B9E6DC66}" type="pres">
      <dgm:prSet presAssocID="{1F996C66-F89B-446F-8E68-F48C98552DB2}" presName="arrowDiagram" presStyleCnt="0">
        <dgm:presLayoutVars>
          <dgm:chMax val="5"/>
          <dgm:dir/>
          <dgm:resizeHandles val="exact"/>
        </dgm:presLayoutVars>
      </dgm:prSet>
      <dgm:spPr/>
    </dgm:pt>
    <dgm:pt modelId="{94C8039C-F516-454B-8F97-54E093AAF2C8}" type="pres">
      <dgm:prSet presAssocID="{1F996C66-F89B-446F-8E68-F48C98552DB2}" presName="arrow" presStyleLbl="bgShp" presStyleIdx="0" presStyleCnt="1" custScaleY="106667"/>
      <dgm:spPr/>
    </dgm:pt>
    <dgm:pt modelId="{2791A8F6-6494-4915-8E86-A56EFB011C25}" type="pres">
      <dgm:prSet presAssocID="{1F996C66-F89B-446F-8E68-F48C98552DB2}" presName="arrowDiagram3" presStyleCnt="0"/>
      <dgm:spPr/>
    </dgm:pt>
    <dgm:pt modelId="{93AAC740-FD96-45F4-B393-63ABABE38B39}" type="pres">
      <dgm:prSet presAssocID="{0A41888B-43D2-4028-9851-87DE5BA7AA33}" presName="bullet3a" presStyleLbl="node1" presStyleIdx="0" presStyleCnt="3"/>
      <dgm:spPr/>
    </dgm:pt>
    <dgm:pt modelId="{ECB0DC75-3D17-4AD5-BB45-0E5971DEF5C3}" type="pres">
      <dgm:prSet presAssocID="{0A41888B-43D2-4028-9851-87DE5BA7AA33}" presName="textBox3a" presStyleLbl="revTx" presStyleIdx="0" presStyleCnt="3">
        <dgm:presLayoutVars>
          <dgm:bulletEnabled val="1"/>
        </dgm:presLayoutVars>
      </dgm:prSet>
      <dgm:spPr/>
    </dgm:pt>
    <dgm:pt modelId="{64B07624-19DF-4036-BB44-A5E94CDC90C2}" type="pres">
      <dgm:prSet presAssocID="{5F6EC5CB-0315-4011-B19B-41651E562B9F}" presName="bullet3b" presStyleLbl="node1" presStyleIdx="1" presStyleCnt="3"/>
      <dgm:spPr/>
    </dgm:pt>
    <dgm:pt modelId="{6ED9EEFE-CE8E-4112-96F4-AACFB035463F}" type="pres">
      <dgm:prSet presAssocID="{5F6EC5CB-0315-4011-B19B-41651E562B9F}" presName="textBox3b" presStyleLbl="revTx" presStyleIdx="1" presStyleCnt="3">
        <dgm:presLayoutVars>
          <dgm:bulletEnabled val="1"/>
        </dgm:presLayoutVars>
      </dgm:prSet>
      <dgm:spPr/>
    </dgm:pt>
    <dgm:pt modelId="{7A78B98E-6151-42E9-8FCF-10F5E83011F3}" type="pres">
      <dgm:prSet presAssocID="{06CA03DC-7B3E-4FF5-B772-7B8644C73EE9}" presName="bullet3c" presStyleLbl="node1" presStyleIdx="2" presStyleCnt="3"/>
      <dgm:spPr/>
    </dgm:pt>
    <dgm:pt modelId="{CDAC7EAF-CC9B-4DB4-8CD7-0FEBFAC88B5E}" type="pres">
      <dgm:prSet presAssocID="{06CA03DC-7B3E-4FF5-B772-7B8644C73EE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EFC6DF08-1DE8-417F-934F-CD38A879293B}" srcId="{1F996C66-F89B-446F-8E68-F48C98552DB2}" destId="{5F6EC5CB-0315-4011-B19B-41651E562B9F}" srcOrd="1" destOrd="0" parTransId="{79606D34-A882-49CC-A59B-7610C0B2A0D2}" sibTransId="{3F253502-8EF6-4643-B4CC-55DC9B90AFCE}"/>
    <dgm:cxn modelId="{45BCC521-A097-40A4-B2A2-E787A6134F51}" type="presOf" srcId="{0A41888B-43D2-4028-9851-87DE5BA7AA33}" destId="{ECB0DC75-3D17-4AD5-BB45-0E5971DEF5C3}" srcOrd="0" destOrd="0" presId="urn:microsoft.com/office/officeart/2005/8/layout/arrow2"/>
    <dgm:cxn modelId="{48ABE96A-8537-410C-BF65-260247E1F1C3}" type="presOf" srcId="{06CA03DC-7B3E-4FF5-B772-7B8644C73EE9}" destId="{CDAC7EAF-CC9B-4DB4-8CD7-0FEBFAC88B5E}" srcOrd="0" destOrd="0" presId="urn:microsoft.com/office/officeart/2005/8/layout/arrow2"/>
    <dgm:cxn modelId="{88FF7EC4-36D8-42D7-86A9-B78B1E54A555}" type="presOf" srcId="{1F996C66-F89B-446F-8E68-F48C98552DB2}" destId="{8B65F194-2A56-4D07-BABF-83D8B9E6DC66}" srcOrd="0" destOrd="0" presId="urn:microsoft.com/office/officeart/2005/8/layout/arrow2"/>
    <dgm:cxn modelId="{E7B98DEC-BA0E-4C8D-BFB4-4E14AC8D1126}" srcId="{1F996C66-F89B-446F-8E68-F48C98552DB2}" destId="{0A41888B-43D2-4028-9851-87DE5BA7AA33}" srcOrd="0" destOrd="0" parTransId="{41BE1235-4C68-4734-B1BF-6A9022C78DB4}" sibTransId="{EB0B3C16-2ABE-43E9-8374-E9222EBB6A11}"/>
    <dgm:cxn modelId="{1A914CEE-B237-4D7E-A987-AC5966CC81C3}" type="presOf" srcId="{5F6EC5CB-0315-4011-B19B-41651E562B9F}" destId="{6ED9EEFE-CE8E-4112-96F4-AACFB035463F}" srcOrd="0" destOrd="0" presId="urn:microsoft.com/office/officeart/2005/8/layout/arrow2"/>
    <dgm:cxn modelId="{EE2BD1EF-7CA2-48E3-B9A1-4A876799390B}" srcId="{1F996C66-F89B-446F-8E68-F48C98552DB2}" destId="{06CA03DC-7B3E-4FF5-B772-7B8644C73EE9}" srcOrd="2" destOrd="0" parTransId="{3881484F-9012-4B00-AA4D-DB7B35118235}" sibTransId="{598BC2B9-6441-42CE-AD41-C4BED7CB6C24}"/>
    <dgm:cxn modelId="{59AB31E4-6C4A-4FF4-B592-FBDB52BF40DE}" type="presParOf" srcId="{8B65F194-2A56-4D07-BABF-83D8B9E6DC66}" destId="{94C8039C-F516-454B-8F97-54E093AAF2C8}" srcOrd="0" destOrd="0" presId="urn:microsoft.com/office/officeart/2005/8/layout/arrow2"/>
    <dgm:cxn modelId="{2EE690EC-88FF-47C5-9A01-1829C002734C}" type="presParOf" srcId="{8B65F194-2A56-4D07-BABF-83D8B9E6DC66}" destId="{2791A8F6-6494-4915-8E86-A56EFB011C25}" srcOrd="1" destOrd="0" presId="urn:microsoft.com/office/officeart/2005/8/layout/arrow2"/>
    <dgm:cxn modelId="{F4989C9E-6D2D-45F5-A80E-7A4BC64F312E}" type="presParOf" srcId="{2791A8F6-6494-4915-8E86-A56EFB011C25}" destId="{93AAC740-FD96-45F4-B393-63ABABE38B39}" srcOrd="0" destOrd="0" presId="urn:microsoft.com/office/officeart/2005/8/layout/arrow2"/>
    <dgm:cxn modelId="{4076398E-7692-4E0B-ABDE-057EFD28A6D8}" type="presParOf" srcId="{2791A8F6-6494-4915-8E86-A56EFB011C25}" destId="{ECB0DC75-3D17-4AD5-BB45-0E5971DEF5C3}" srcOrd="1" destOrd="0" presId="urn:microsoft.com/office/officeart/2005/8/layout/arrow2"/>
    <dgm:cxn modelId="{20D98F0C-BFB6-42A7-9BFD-248C16744385}" type="presParOf" srcId="{2791A8F6-6494-4915-8E86-A56EFB011C25}" destId="{64B07624-19DF-4036-BB44-A5E94CDC90C2}" srcOrd="2" destOrd="0" presId="urn:microsoft.com/office/officeart/2005/8/layout/arrow2"/>
    <dgm:cxn modelId="{15A1A56A-6015-49A8-86CE-23B4084A0824}" type="presParOf" srcId="{2791A8F6-6494-4915-8E86-A56EFB011C25}" destId="{6ED9EEFE-CE8E-4112-96F4-AACFB035463F}" srcOrd="3" destOrd="0" presId="urn:microsoft.com/office/officeart/2005/8/layout/arrow2"/>
    <dgm:cxn modelId="{E6FFDE6E-28DA-4FDC-A4E6-7193592E512D}" type="presParOf" srcId="{2791A8F6-6494-4915-8E86-A56EFB011C25}" destId="{7A78B98E-6151-42E9-8FCF-10F5E83011F3}" srcOrd="4" destOrd="0" presId="urn:microsoft.com/office/officeart/2005/8/layout/arrow2"/>
    <dgm:cxn modelId="{B102CC29-62C4-4A56-911D-1A28E1232DA1}" type="presParOf" srcId="{2791A8F6-6494-4915-8E86-A56EFB011C25}" destId="{CDAC7EAF-CC9B-4DB4-8CD7-0FEBFAC88B5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00DC8-90B0-494D-95ED-B7E8B0F98BB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24A980-A2BE-47C3-BB62-F8BF90619D45}">
      <dgm:prSet phldrT="[Text]" phldr="1"/>
      <dgm:spPr/>
      <dgm:t>
        <a:bodyPr/>
        <a:lstStyle/>
        <a:p>
          <a:endParaRPr lang="en-US"/>
        </a:p>
      </dgm:t>
    </dgm:pt>
    <dgm:pt modelId="{0298B6C5-83CD-452F-BE6E-420A446973C3}" type="parTrans" cxnId="{007BFF1D-92A7-4B16-B581-5875B54D0993}">
      <dgm:prSet/>
      <dgm:spPr/>
      <dgm:t>
        <a:bodyPr/>
        <a:lstStyle/>
        <a:p>
          <a:endParaRPr lang="en-US"/>
        </a:p>
      </dgm:t>
    </dgm:pt>
    <dgm:pt modelId="{D661E7F0-7260-4784-AFC3-8DB50C9F9C61}" type="sibTrans" cxnId="{007BFF1D-92A7-4B16-B581-5875B54D0993}">
      <dgm:prSet/>
      <dgm:spPr/>
      <dgm:t>
        <a:bodyPr/>
        <a:lstStyle/>
        <a:p>
          <a:endParaRPr lang="en-US"/>
        </a:p>
      </dgm:t>
    </dgm:pt>
    <dgm:pt modelId="{3DC6A3D0-8478-4B59-ADB7-230BD0B088AD}">
      <dgm:prSet phldrT="[Text]" phldr="1"/>
      <dgm:spPr/>
      <dgm:t>
        <a:bodyPr/>
        <a:lstStyle/>
        <a:p>
          <a:endParaRPr lang="en-US"/>
        </a:p>
      </dgm:t>
    </dgm:pt>
    <dgm:pt modelId="{DD852A2A-E3E8-4EBC-98ED-5D589096D102}" type="parTrans" cxnId="{5F9CE2B7-C769-4BA3-87AD-6D16D239BC78}">
      <dgm:prSet/>
      <dgm:spPr/>
      <dgm:t>
        <a:bodyPr/>
        <a:lstStyle/>
        <a:p>
          <a:endParaRPr lang="en-US"/>
        </a:p>
      </dgm:t>
    </dgm:pt>
    <dgm:pt modelId="{C1701C89-7D32-4218-B5F1-CD14C7019995}" type="sibTrans" cxnId="{5F9CE2B7-C769-4BA3-87AD-6D16D239BC78}">
      <dgm:prSet/>
      <dgm:spPr/>
      <dgm:t>
        <a:bodyPr/>
        <a:lstStyle/>
        <a:p>
          <a:endParaRPr lang="en-US"/>
        </a:p>
      </dgm:t>
    </dgm:pt>
    <dgm:pt modelId="{CBDA242C-C557-4943-8A9D-FB84A1010442}">
      <dgm:prSet phldrT="[Text]" phldr="1"/>
      <dgm:spPr/>
      <dgm:t>
        <a:bodyPr/>
        <a:lstStyle/>
        <a:p>
          <a:endParaRPr lang="en-US"/>
        </a:p>
      </dgm:t>
    </dgm:pt>
    <dgm:pt modelId="{7FD64F36-4576-4572-8432-2D6FC9F0F5FB}" type="parTrans" cxnId="{E9F3ECB9-1615-4D10-A42E-F8505BD41D63}">
      <dgm:prSet/>
      <dgm:spPr/>
      <dgm:t>
        <a:bodyPr/>
        <a:lstStyle/>
        <a:p>
          <a:endParaRPr lang="en-US"/>
        </a:p>
      </dgm:t>
    </dgm:pt>
    <dgm:pt modelId="{5C9999BB-0DC0-45CE-9770-669824592E6D}" type="sibTrans" cxnId="{E9F3ECB9-1615-4D10-A42E-F8505BD41D63}">
      <dgm:prSet/>
      <dgm:spPr/>
      <dgm:t>
        <a:bodyPr/>
        <a:lstStyle/>
        <a:p>
          <a:endParaRPr lang="en-US"/>
        </a:p>
      </dgm:t>
    </dgm:pt>
    <dgm:pt modelId="{3FBC2C6B-D0A7-40CF-B68B-F5D4E15D3774}">
      <dgm:prSet phldrT="[Text]" phldr="1"/>
      <dgm:spPr/>
      <dgm:t>
        <a:bodyPr/>
        <a:lstStyle/>
        <a:p>
          <a:endParaRPr lang="en-US"/>
        </a:p>
      </dgm:t>
    </dgm:pt>
    <dgm:pt modelId="{90616E69-E50A-4361-8759-2268976187D8}" type="parTrans" cxnId="{35A871F6-D97F-4B6D-BB5F-CCE74EAF8720}">
      <dgm:prSet/>
      <dgm:spPr/>
      <dgm:t>
        <a:bodyPr/>
        <a:lstStyle/>
        <a:p>
          <a:endParaRPr lang="en-US"/>
        </a:p>
      </dgm:t>
    </dgm:pt>
    <dgm:pt modelId="{6D6D803A-BCE8-4025-BCEF-C8C351F70DC9}" type="sibTrans" cxnId="{35A871F6-D97F-4B6D-BB5F-CCE74EAF8720}">
      <dgm:prSet/>
      <dgm:spPr/>
      <dgm:t>
        <a:bodyPr/>
        <a:lstStyle/>
        <a:p>
          <a:endParaRPr lang="en-US"/>
        </a:p>
      </dgm:t>
    </dgm:pt>
    <dgm:pt modelId="{A79F7101-051E-48BA-ACD9-9A7F0CE76605}">
      <dgm:prSet phldrT="[Text]" phldr="1"/>
      <dgm:spPr/>
      <dgm:t>
        <a:bodyPr/>
        <a:lstStyle/>
        <a:p>
          <a:endParaRPr lang="en-US" dirty="0"/>
        </a:p>
      </dgm:t>
    </dgm:pt>
    <dgm:pt modelId="{30D89F45-78D0-4DE4-9C4E-ADFAB17EBE0E}" type="parTrans" cxnId="{71E77D26-41CC-4739-BB9E-192F36FC4DFF}">
      <dgm:prSet/>
      <dgm:spPr/>
      <dgm:t>
        <a:bodyPr/>
        <a:lstStyle/>
        <a:p>
          <a:endParaRPr lang="en-US"/>
        </a:p>
      </dgm:t>
    </dgm:pt>
    <dgm:pt modelId="{821E5866-5C94-462C-9B0D-F0B6DD163964}" type="sibTrans" cxnId="{71E77D26-41CC-4739-BB9E-192F36FC4DFF}">
      <dgm:prSet/>
      <dgm:spPr/>
      <dgm:t>
        <a:bodyPr/>
        <a:lstStyle/>
        <a:p>
          <a:endParaRPr lang="en-US"/>
        </a:p>
      </dgm:t>
    </dgm:pt>
    <dgm:pt modelId="{FAB7BE13-248A-497B-A42B-B46A2FEF4B10}" type="pres">
      <dgm:prSet presAssocID="{01B00DC8-90B0-494D-95ED-B7E8B0F98BBE}" presName="cycle" presStyleCnt="0">
        <dgm:presLayoutVars>
          <dgm:dir/>
          <dgm:resizeHandles val="exact"/>
        </dgm:presLayoutVars>
      </dgm:prSet>
      <dgm:spPr/>
    </dgm:pt>
    <dgm:pt modelId="{2DB3F06F-B45E-450A-B461-24944B289BCB}" type="pres">
      <dgm:prSet presAssocID="{B224A980-A2BE-47C3-BB62-F8BF90619D45}" presName="dummy" presStyleCnt="0"/>
      <dgm:spPr/>
    </dgm:pt>
    <dgm:pt modelId="{D1899AA0-0693-48A9-BFEB-71FB153F4312}" type="pres">
      <dgm:prSet presAssocID="{B224A980-A2BE-47C3-BB62-F8BF90619D45}" presName="node" presStyleLbl="revTx" presStyleIdx="0" presStyleCnt="5">
        <dgm:presLayoutVars>
          <dgm:bulletEnabled val="1"/>
        </dgm:presLayoutVars>
      </dgm:prSet>
      <dgm:spPr/>
    </dgm:pt>
    <dgm:pt modelId="{AE0E05C5-F7F1-45F7-9351-0F6D76104AFA}" type="pres">
      <dgm:prSet presAssocID="{D661E7F0-7260-4784-AFC3-8DB50C9F9C61}" presName="sibTrans" presStyleLbl="node1" presStyleIdx="0" presStyleCnt="5"/>
      <dgm:spPr/>
    </dgm:pt>
    <dgm:pt modelId="{91E1186B-2F83-44ED-B1BC-4DA8E2B8BED5}" type="pres">
      <dgm:prSet presAssocID="{3DC6A3D0-8478-4B59-ADB7-230BD0B088AD}" presName="dummy" presStyleCnt="0"/>
      <dgm:spPr/>
    </dgm:pt>
    <dgm:pt modelId="{AB74E914-ACFA-4AE8-B37A-DAF8BDC72FFC}" type="pres">
      <dgm:prSet presAssocID="{3DC6A3D0-8478-4B59-ADB7-230BD0B088AD}" presName="node" presStyleLbl="revTx" presStyleIdx="1" presStyleCnt="5">
        <dgm:presLayoutVars>
          <dgm:bulletEnabled val="1"/>
        </dgm:presLayoutVars>
      </dgm:prSet>
      <dgm:spPr/>
    </dgm:pt>
    <dgm:pt modelId="{1F480290-4235-4FB0-B26E-C9A23E7A305F}" type="pres">
      <dgm:prSet presAssocID="{C1701C89-7D32-4218-B5F1-CD14C7019995}" presName="sibTrans" presStyleLbl="node1" presStyleIdx="1" presStyleCnt="5"/>
      <dgm:spPr/>
    </dgm:pt>
    <dgm:pt modelId="{E92C33B8-B75A-439F-96B3-2BCCF42E75B7}" type="pres">
      <dgm:prSet presAssocID="{CBDA242C-C557-4943-8A9D-FB84A1010442}" presName="dummy" presStyleCnt="0"/>
      <dgm:spPr/>
    </dgm:pt>
    <dgm:pt modelId="{93FBBF0F-54A7-410F-B664-89B7E286A9FC}" type="pres">
      <dgm:prSet presAssocID="{CBDA242C-C557-4943-8A9D-FB84A1010442}" presName="node" presStyleLbl="revTx" presStyleIdx="2" presStyleCnt="5">
        <dgm:presLayoutVars>
          <dgm:bulletEnabled val="1"/>
        </dgm:presLayoutVars>
      </dgm:prSet>
      <dgm:spPr/>
    </dgm:pt>
    <dgm:pt modelId="{8B8C8E35-920F-44FB-B6DF-DC218E7E3D25}" type="pres">
      <dgm:prSet presAssocID="{5C9999BB-0DC0-45CE-9770-669824592E6D}" presName="sibTrans" presStyleLbl="node1" presStyleIdx="2" presStyleCnt="5"/>
      <dgm:spPr/>
    </dgm:pt>
    <dgm:pt modelId="{1EEA99DD-0142-47DC-BADA-470FD79EC019}" type="pres">
      <dgm:prSet presAssocID="{3FBC2C6B-D0A7-40CF-B68B-F5D4E15D3774}" presName="dummy" presStyleCnt="0"/>
      <dgm:spPr/>
    </dgm:pt>
    <dgm:pt modelId="{D7B35771-0B0F-440A-91F1-7D8B3D8A3C64}" type="pres">
      <dgm:prSet presAssocID="{3FBC2C6B-D0A7-40CF-B68B-F5D4E15D3774}" presName="node" presStyleLbl="revTx" presStyleIdx="3" presStyleCnt="5">
        <dgm:presLayoutVars>
          <dgm:bulletEnabled val="1"/>
        </dgm:presLayoutVars>
      </dgm:prSet>
      <dgm:spPr/>
    </dgm:pt>
    <dgm:pt modelId="{7F4D62C9-4F1B-4B96-9DFF-B4ABD8DF39BD}" type="pres">
      <dgm:prSet presAssocID="{6D6D803A-BCE8-4025-BCEF-C8C351F70DC9}" presName="sibTrans" presStyleLbl="node1" presStyleIdx="3" presStyleCnt="5"/>
      <dgm:spPr/>
    </dgm:pt>
    <dgm:pt modelId="{B0D51848-9E8A-4B9E-8F55-6C9CB606B54E}" type="pres">
      <dgm:prSet presAssocID="{A79F7101-051E-48BA-ACD9-9A7F0CE76605}" presName="dummy" presStyleCnt="0"/>
      <dgm:spPr/>
    </dgm:pt>
    <dgm:pt modelId="{80BFF40F-46D0-429B-9B61-9D9B5D3130AF}" type="pres">
      <dgm:prSet presAssocID="{A79F7101-051E-48BA-ACD9-9A7F0CE76605}" presName="node" presStyleLbl="revTx" presStyleIdx="4" presStyleCnt="5">
        <dgm:presLayoutVars>
          <dgm:bulletEnabled val="1"/>
        </dgm:presLayoutVars>
      </dgm:prSet>
      <dgm:spPr/>
    </dgm:pt>
    <dgm:pt modelId="{69C0C2AD-5332-440C-99E8-6552FE33AA46}" type="pres">
      <dgm:prSet presAssocID="{821E5866-5C94-462C-9B0D-F0B6DD163964}" presName="sibTrans" presStyleLbl="node1" presStyleIdx="4" presStyleCnt="5"/>
      <dgm:spPr/>
    </dgm:pt>
  </dgm:ptLst>
  <dgm:cxnLst>
    <dgm:cxn modelId="{007BFF1D-92A7-4B16-B581-5875B54D0993}" srcId="{01B00DC8-90B0-494D-95ED-B7E8B0F98BBE}" destId="{B224A980-A2BE-47C3-BB62-F8BF90619D45}" srcOrd="0" destOrd="0" parTransId="{0298B6C5-83CD-452F-BE6E-420A446973C3}" sibTransId="{D661E7F0-7260-4784-AFC3-8DB50C9F9C61}"/>
    <dgm:cxn modelId="{0A80DD21-12F2-4777-9799-E519F2E9FF49}" type="presOf" srcId="{B224A980-A2BE-47C3-BB62-F8BF90619D45}" destId="{D1899AA0-0693-48A9-BFEB-71FB153F4312}" srcOrd="0" destOrd="0" presId="urn:microsoft.com/office/officeart/2005/8/layout/cycle1"/>
    <dgm:cxn modelId="{71E77D26-41CC-4739-BB9E-192F36FC4DFF}" srcId="{01B00DC8-90B0-494D-95ED-B7E8B0F98BBE}" destId="{A79F7101-051E-48BA-ACD9-9A7F0CE76605}" srcOrd="4" destOrd="0" parTransId="{30D89F45-78D0-4DE4-9C4E-ADFAB17EBE0E}" sibTransId="{821E5866-5C94-462C-9B0D-F0B6DD163964}"/>
    <dgm:cxn modelId="{5495A727-1F7E-4245-8AF3-902B0884465D}" type="presOf" srcId="{01B00DC8-90B0-494D-95ED-B7E8B0F98BBE}" destId="{FAB7BE13-248A-497B-A42B-B46A2FEF4B10}" srcOrd="0" destOrd="0" presId="urn:microsoft.com/office/officeart/2005/8/layout/cycle1"/>
    <dgm:cxn modelId="{10ED262A-AE60-4031-9019-2F3E11F6F0A2}" type="presOf" srcId="{3DC6A3D0-8478-4B59-ADB7-230BD0B088AD}" destId="{AB74E914-ACFA-4AE8-B37A-DAF8BDC72FFC}" srcOrd="0" destOrd="0" presId="urn:microsoft.com/office/officeart/2005/8/layout/cycle1"/>
    <dgm:cxn modelId="{F8920234-04C1-4595-89E3-A196F3BC926C}" type="presOf" srcId="{C1701C89-7D32-4218-B5F1-CD14C7019995}" destId="{1F480290-4235-4FB0-B26E-C9A23E7A305F}" srcOrd="0" destOrd="0" presId="urn:microsoft.com/office/officeart/2005/8/layout/cycle1"/>
    <dgm:cxn modelId="{E2395642-3FD5-48C4-B1AF-92574B37510A}" type="presOf" srcId="{5C9999BB-0DC0-45CE-9770-669824592E6D}" destId="{8B8C8E35-920F-44FB-B6DF-DC218E7E3D25}" srcOrd="0" destOrd="0" presId="urn:microsoft.com/office/officeart/2005/8/layout/cycle1"/>
    <dgm:cxn modelId="{B06DD655-02CB-4964-81A8-4C20E4061AB5}" type="presOf" srcId="{CBDA242C-C557-4943-8A9D-FB84A1010442}" destId="{93FBBF0F-54A7-410F-B664-89B7E286A9FC}" srcOrd="0" destOrd="0" presId="urn:microsoft.com/office/officeart/2005/8/layout/cycle1"/>
    <dgm:cxn modelId="{A82B405E-4353-4EA9-A0B4-41164099C403}" type="presOf" srcId="{821E5866-5C94-462C-9B0D-F0B6DD163964}" destId="{69C0C2AD-5332-440C-99E8-6552FE33AA46}" srcOrd="0" destOrd="0" presId="urn:microsoft.com/office/officeart/2005/8/layout/cycle1"/>
    <dgm:cxn modelId="{CDA03774-AAEE-416E-AE2F-3115D3D2437F}" type="presOf" srcId="{6D6D803A-BCE8-4025-BCEF-C8C351F70DC9}" destId="{7F4D62C9-4F1B-4B96-9DFF-B4ABD8DF39BD}" srcOrd="0" destOrd="0" presId="urn:microsoft.com/office/officeart/2005/8/layout/cycle1"/>
    <dgm:cxn modelId="{50486D8D-05AD-4569-BA5B-188E24586EA7}" type="presOf" srcId="{D661E7F0-7260-4784-AFC3-8DB50C9F9C61}" destId="{AE0E05C5-F7F1-45F7-9351-0F6D76104AFA}" srcOrd="0" destOrd="0" presId="urn:microsoft.com/office/officeart/2005/8/layout/cycle1"/>
    <dgm:cxn modelId="{5F9CE2B7-C769-4BA3-87AD-6D16D239BC78}" srcId="{01B00DC8-90B0-494D-95ED-B7E8B0F98BBE}" destId="{3DC6A3D0-8478-4B59-ADB7-230BD0B088AD}" srcOrd="1" destOrd="0" parTransId="{DD852A2A-E3E8-4EBC-98ED-5D589096D102}" sibTransId="{C1701C89-7D32-4218-B5F1-CD14C7019995}"/>
    <dgm:cxn modelId="{E9F3ECB9-1615-4D10-A42E-F8505BD41D63}" srcId="{01B00DC8-90B0-494D-95ED-B7E8B0F98BBE}" destId="{CBDA242C-C557-4943-8A9D-FB84A1010442}" srcOrd="2" destOrd="0" parTransId="{7FD64F36-4576-4572-8432-2D6FC9F0F5FB}" sibTransId="{5C9999BB-0DC0-45CE-9770-669824592E6D}"/>
    <dgm:cxn modelId="{1FB216C0-CBCC-4558-8FD0-F7977432EE27}" type="presOf" srcId="{A79F7101-051E-48BA-ACD9-9A7F0CE76605}" destId="{80BFF40F-46D0-429B-9B61-9D9B5D3130AF}" srcOrd="0" destOrd="0" presId="urn:microsoft.com/office/officeart/2005/8/layout/cycle1"/>
    <dgm:cxn modelId="{6F8C1EC6-3E5A-4118-9411-6B9499EC89CC}" type="presOf" srcId="{3FBC2C6B-D0A7-40CF-B68B-F5D4E15D3774}" destId="{D7B35771-0B0F-440A-91F1-7D8B3D8A3C64}" srcOrd="0" destOrd="0" presId="urn:microsoft.com/office/officeart/2005/8/layout/cycle1"/>
    <dgm:cxn modelId="{35A871F6-D97F-4B6D-BB5F-CCE74EAF8720}" srcId="{01B00DC8-90B0-494D-95ED-B7E8B0F98BBE}" destId="{3FBC2C6B-D0A7-40CF-B68B-F5D4E15D3774}" srcOrd="3" destOrd="0" parTransId="{90616E69-E50A-4361-8759-2268976187D8}" sibTransId="{6D6D803A-BCE8-4025-BCEF-C8C351F70DC9}"/>
    <dgm:cxn modelId="{DB5C52F1-5634-40FE-970B-CF4C62CB21BC}" type="presParOf" srcId="{FAB7BE13-248A-497B-A42B-B46A2FEF4B10}" destId="{2DB3F06F-B45E-450A-B461-24944B289BCB}" srcOrd="0" destOrd="0" presId="urn:microsoft.com/office/officeart/2005/8/layout/cycle1"/>
    <dgm:cxn modelId="{87801A02-70C1-4715-B40A-0EDE214064A5}" type="presParOf" srcId="{FAB7BE13-248A-497B-A42B-B46A2FEF4B10}" destId="{D1899AA0-0693-48A9-BFEB-71FB153F4312}" srcOrd="1" destOrd="0" presId="urn:microsoft.com/office/officeart/2005/8/layout/cycle1"/>
    <dgm:cxn modelId="{D5D094A0-3C71-4195-B549-7161108A48B5}" type="presParOf" srcId="{FAB7BE13-248A-497B-A42B-B46A2FEF4B10}" destId="{AE0E05C5-F7F1-45F7-9351-0F6D76104AFA}" srcOrd="2" destOrd="0" presId="urn:microsoft.com/office/officeart/2005/8/layout/cycle1"/>
    <dgm:cxn modelId="{81F852BB-5B7B-4EC4-94A1-626986867530}" type="presParOf" srcId="{FAB7BE13-248A-497B-A42B-B46A2FEF4B10}" destId="{91E1186B-2F83-44ED-B1BC-4DA8E2B8BED5}" srcOrd="3" destOrd="0" presId="urn:microsoft.com/office/officeart/2005/8/layout/cycle1"/>
    <dgm:cxn modelId="{26C65DA8-827C-44E0-8DF9-9FACD7D40A82}" type="presParOf" srcId="{FAB7BE13-248A-497B-A42B-B46A2FEF4B10}" destId="{AB74E914-ACFA-4AE8-B37A-DAF8BDC72FFC}" srcOrd="4" destOrd="0" presId="urn:microsoft.com/office/officeart/2005/8/layout/cycle1"/>
    <dgm:cxn modelId="{AD853FBF-EAE3-4EB5-A5D1-4DAA7E4DDD9C}" type="presParOf" srcId="{FAB7BE13-248A-497B-A42B-B46A2FEF4B10}" destId="{1F480290-4235-4FB0-B26E-C9A23E7A305F}" srcOrd="5" destOrd="0" presId="urn:microsoft.com/office/officeart/2005/8/layout/cycle1"/>
    <dgm:cxn modelId="{082639DD-9AB0-4BA6-9A45-16BFF2569C5B}" type="presParOf" srcId="{FAB7BE13-248A-497B-A42B-B46A2FEF4B10}" destId="{E92C33B8-B75A-439F-96B3-2BCCF42E75B7}" srcOrd="6" destOrd="0" presId="urn:microsoft.com/office/officeart/2005/8/layout/cycle1"/>
    <dgm:cxn modelId="{BF1428FD-2209-4C78-91DC-14585B3BFA9F}" type="presParOf" srcId="{FAB7BE13-248A-497B-A42B-B46A2FEF4B10}" destId="{93FBBF0F-54A7-410F-B664-89B7E286A9FC}" srcOrd="7" destOrd="0" presId="urn:microsoft.com/office/officeart/2005/8/layout/cycle1"/>
    <dgm:cxn modelId="{08E6042D-7F47-49A0-8DA4-E5A94D6D8A22}" type="presParOf" srcId="{FAB7BE13-248A-497B-A42B-B46A2FEF4B10}" destId="{8B8C8E35-920F-44FB-B6DF-DC218E7E3D25}" srcOrd="8" destOrd="0" presId="urn:microsoft.com/office/officeart/2005/8/layout/cycle1"/>
    <dgm:cxn modelId="{CD989616-D0A6-488E-BE35-59BCCAC3CC06}" type="presParOf" srcId="{FAB7BE13-248A-497B-A42B-B46A2FEF4B10}" destId="{1EEA99DD-0142-47DC-BADA-470FD79EC019}" srcOrd="9" destOrd="0" presId="urn:microsoft.com/office/officeart/2005/8/layout/cycle1"/>
    <dgm:cxn modelId="{EC9091A7-2A96-4F8B-81F7-F25108DF725B}" type="presParOf" srcId="{FAB7BE13-248A-497B-A42B-B46A2FEF4B10}" destId="{D7B35771-0B0F-440A-91F1-7D8B3D8A3C64}" srcOrd="10" destOrd="0" presId="urn:microsoft.com/office/officeart/2005/8/layout/cycle1"/>
    <dgm:cxn modelId="{F4C6F6DF-DFDF-4CCE-9692-801B4117C164}" type="presParOf" srcId="{FAB7BE13-248A-497B-A42B-B46A2FEF4B10}" destId="{7F4D62C9-4F1B-4B96-9DFF-B4ABD8DF39BD}" srcOrd="11" destOrd="0" presId="urn:microsoft.com/office/officeart/2005/8/layout/cycle1"/>
    <dgm:cxn modelId="{CB1A6B63-E561-4ED3-A30E-D7AD20D12587}" type="presParOf" srcId="{FAB7BE13-248A-497B-A42B-B46A2FEF4B10}" destId="{B0D51848-9E8A-4B9E-8F55-6C9CB606B54E}" srcOrd="12" destOrd="0" presId="urn:microsoft.com/office/officeart/2005/8/layout/cycle1"/>
    <dgm:cxn modelId="{9503699B-5F67-4119-AFEB-5BE4F1DB5E5F}" type="presParOf" srcId="{FAB7BE13-248A-497B-A42B-B46A2FEF4B10}" destId="{80BFF40F-46D0-429B-9B61-9D9B5D3130AF}" srcOrd="13" destOrd="0" presId="urn:microsoft.com/office/officeart/2005/8/layout/cycle1"/>
    <dgm:cxn modelId="{DBBEC080-795F-4EFE-A12A-EA340D602E73}" type="presParOf" srcId="{FAB7BE13-248A-497B-A42B-B46A2FEF4B10}" destId="{69C0C2AD-5332-440C-99E8-6552FE33AA4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82247-5B6D-4A0A-978D-7CB8032B0C0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4F3AF912-1CDC-4C33-B2A5-F7B1E853ABD0}">
      <dgm:prSet phldrT="[Text]"/>
      <dgm:spPr/>
      <dgm:t>
        <a:bodyPr/>
        <a:lstStyle/>
        <a:p>
          <a:r>
            <a:rPr lang="en-US" dirty="0"/>
            <a:t>Before 1950</a:t>
          </a:r>
        </a:p>
      </dgm:t>
    </dgm:pt>
    <dgm:pt modelId="{6F46D8BA-875C-49A4-84BB-A4A309F98D35}" type="parTrans" cxnId="{8C4BB509-93BD-473C-BE38-75C2535F9E9A}">
      <dgm:prSet/>
      <dgm:spPr/>
      <dgm:t>
        <a:bodyPr/>
        <a:lstStyle/>
        <a:p>
          <a:endParaRPr lang="en-US"/>
        </a:p>
      </dgm:t>
    </dgm:pt>
    <dgm:pt modelId="{1E881C16-5202-4FE8-9016-4E322CB28CCE}" type="sibTrans" cxnId="{8C4BB509-93BD-473C-BE38-75C2535F9E9A}">
      <dgm:prSet/>
      <dgm:spPr/>
      <dgm:t>
        <a:bodyPr/>
        <a:lstStyle/>
        <a:p>
          <a:endParaRPr lang="en-US"/>
        </a:p>
      </dgm:t>
    </dgm:pt>
    <dgm:pt modelId="{57326C1E-6B5A-47DB-A123-8333C79F0915}">
      <dgm:prSet phldrT="[Text]"/>
      <dgm:spPr/>
      <dgm:t>
        <a:bodyPr/>
        <a:lstStyle/>
        <a:p>
          <a:r>
            <a:rPr lang="en-US" dirty="0"/>
            <a:t>1960s/1970s</a:t>
          </a:r>
        </a:p>
      </dgm:t>
    </dgm:pt>
    <dgm:pt modelId="{7093EA5A-955E-44F5-90F3-0FB412CFBD7A}" type="parTrans" cxnId="{118B77D8-AB55-4D79-8867-E41AF56BBF0A}">
      <dgm:prSet/>
      <dgm:spPr/>
      <dgm:t>
        <a:bodyPr/>
        <a:lstStyle/>
        <a:p>
          <a:endParaRPr lang="en-US"/>
        </a:p>
      </dgm:t>
    </dgm:pt>
    <dgm:pt modelId="{E50B4033-2BCA-417F-B7AD-52D5B139D8B5}" type="sibTrans" cxnId="{118B77D8-AB55-4D79-8867-E41AF56BBF0A}">
      <dgm:prSet/>
      <dgm:spPr/>
      <dgm:t>
        <a:bodyPr/>
        <a:lstStyle/>
        <a:p>
          <a:endParaRPr lang="en-US"/>
        </a:p>
      </dgm:t>
    </dgm:pt>
    <dgm:pt modelId="{35F06AE3-4EBA-489C-9B53-FB8CD5EEF763}">
      <dgm:prSet phldrT="[Text]"/>
      <dgm:spPr/>
      <dgm:t>
        <a:bodyPr/>
        <a:lstStyle/>
        <a:p>
          <a:r>
            <a:rPr lang="en-US" dirty="0"/>
            <a:t>1980s</a:t>
          </a:r>
        </a:p>
      </dgm:t>
    </dgm:pt>
    <dgm:pt modelId="{81BB1B4E-CCDF-40A4-86F0-3D30D9E74667}" type="parTrans" cxnId="{54387DB5-DA35-46C9-B8D9-98DB5E872C80}">
      <dgm:prSet/>
      <dgm:spPr/>
      <dgm:t>
        <a:bodyPr/>
        <a:lstStyle/>
        <a:p>
          <a:endParaRPr lang="en-US"/>
        </a:p>
      </dgm:t>
    </dgm:pt>
    <dgm:pt modelId="{287C71E9-BD23-430E-A77B-C5628BDEBE85}" type="sibTrans" cxnId="{54387DB5-DA35-46C9-B8D9-98DB5E872C80}">
      <dgm:prSet/>
      <dgm:spPr/>
      <dgm:t>
        <a:bodyPr/>
        <a:lstStyle/>
        <a:p>
          <a:endParaRPr lang="en-US"/>
        </a:p>
      </dgm:t>
    </dgm:pt>
    <dgm:pt modelId="{67DD8D95-8AC7-4718-B67C-9D2FCD850117}">
      <dgm:prSet/>
      <dgm:spPr/>
      <dgm:t>
        <a:bodyPr/>
        <a:lstStyle/>
        <a:p>
          <a:r>
            <a:rPr lang="en-US" dirty="0"/>
            <a:t>1990s</a:t>
          </a:r>
        </a:p>
      </dgm:t>
    </dgm:pt>
    <dgm:pt modelId="{39B55916-211F-4112-9BB7-32FF2B3138EB}" type="parTrans" cxnId="{7BBD0837-FAC0-4594-AF8B-C624C54D1D43}">
      <dgm:prSet/>
      <dgm:spPr/>
      <dgm:t>
        <a:bodyPr/>
        <a:lstStyle/>
        <a:p>
          <a:endParaRPr lang="en-US"/>
        </a:p>
      </dgm:t>
    </dgm:pt>
    <dgm:pt modelId="{CFFCCFD7-B43C-4B7D-B32A-4B10488FC25C}" type="sibTrans" cxnId="{7BBD0837-FAC0-4594-AF8B-C624C54D1D43}">
      <dgm:prSet/>
      <dgm:spPr/>
      <dgm:t>
        <a:bodyPr/>
        <a:lstStyle/>
        <a:p>
          <a:endParaRPr lang="en-US"/>
        </a:p>
      </dgm:t>
    </dgm:pt>
    <dgm:pt modelId="{93390FD5-1BF3-4580-9C0C-D797E9A831FF}" type="pres">
      <dgm:prSet presAssocID="{F7782247-5B6D-4A0A-978D-7CB8032B0C01}" presName="Name0" presStyleCnt="0">
        <dgm:presLayoutVars>
          <dgm:dir/>
          <dgm:resizeHandles val="exact"/>
        </dgm:presLayoutVars>
      </dgm:prSet>
      <dgm:spPr/>
    </dgm:pt>
    <dgm:pt modelId="{3E6EBD04-42ED-44A2-BFFA-D93E97CD668C}" type="pres">
      <dgm:prSet presAssocID="{4F3AF912-1CDC-4C33-B2A5-F7B1E853ABD0}" presName="composite" presStyleCnt="0"/>
      <dgm:spPr/>
    </dgm:pt>
    <dgm:pt modelId="{E0F2CF6D-A087-4917-A155-159D8DB33345}" type="pres">
      <dgm:prSet presAssocID="{4F3AF912-1CDC-4C33-B2A5-F7B1E853ABD0}" presName="bgChev" presStyleLbl="node1" presStyleIdx="0" presStyleCnt="4"/>
      <dgm:spPr/>
    </dgm:pt>
    <dgm:pt modelId="{B92C1BF1-F249-4E44-9599-1E2CF0F67DE9}" type="pres">
      <dgm:prSet presAssocID="{4F3AF912-1CDC-4C33-B2A5-F7B1E853ABD0}" presName="txNode" presStyleLbl="fgAcc1" presStyleIdx="0" presStyleCnt="4">
        <dgm:presLayoutVars>
          <dgm:bulletEnabled val="1"/>
        </dgm:presLayoutVars>
      </dgm:prSet>
      <dgm:spPr/>
    </dgm:pt>
    <dgm:pt modelId="{401C3934-2D25-4014-9732-9A140D51F3A6}" type="pres">
      <dgm:prSet presAssocID="{1E881C16-5202-4FE8-9016-4E322CB28CCE}" presName="compositeSpace" presStyleCnt="0"/>
      <dgm:spPr/>
    </dgm:pt>
    <dgm:pt modelId="{E9B8A790-BE5C-45E4-8E2A-82EC903C9C48}" type="pres">
      <dgm:prSet presAssocID="{57326C1E-6B5A-47DB-A123-8333C79F0915}" presName="composite" presStyleCnt="0"/>
      <dgm:spPr/>
    </dgm:pt>
    <dgm:pt modelId="{4035DF52-AA45-478F-BD7C-EC126A8F73A1}" type="pres">
      <dgm:prSet presAssocID="{57326C1E-6B5A-47DB-A123-8333C79F0915}" presName="bgChev" presStyleLbl="node1" presStyleIdx="1" presStyleCnt="4"/>
      <dgm:spPr/>
    </dgm:pt>
    <dgm:pt modelId="{389D937D-B0E2-4D5A-93FE-2260B7966228}" type="pres">
      <dgm:prSet presAssocID="{57326C1E-6B5A-47DB-A123-8333C79F0915}" presName="txNode" presStyleLbl="fgAcc1" presStyleIdx="1" presStyleCnt="4">
        <dgm:presLayoutVars>
          <dgm:bulletEnabled val="1"/>
        </dgm:presLayoutVars>
      </dgm:prSet>
      <dgm:spPr/>
    </dgm:pt>
    <dgm:pt modelId="{85753E64-DE20-42EC-9211-97EF313777AF}" type="pres">
      <dgm:prSet presAssocID="{E50B4033-2BCA-417F-B7AD-52D5B139D8B5}" presName="compositeSpace" presStyleCnt="0"/>
      <dgm:spPr/>
    </dgm:pt>
    <dgm:pt modelId="{AB6A3C9E-C201-422D-A311-891A489E2898}" type="pres">
      <dgm:prSet presAssocID="{35F06AE3-4EBA-489C-9B53-FB8CD5EEF763}" presName="composite" presStyleCnt="0"/>
      <dgm:spPr/>
    </dgm:pt>
    <dgm:pt modelId="{554041A4-9C83-44FC-9E8F-BAE72315E409}" type="pres">
      <dgm:prSet presAssocID="{35F06AE3-4EBA-489C-9B53-FB8CD5EEF763}" presName="bgChev" presStyleLbl="node1" presStyleIdx="2" presStyleCnt="4"/>
      <dgm:spPr/>
    </dgm:pt>
    <dgm:pt modelId="{AD5F5E34-5660-4AF9-A90E-13A9DBD54974}" type="pres">
      <dgm:prSet presAssocID="{35F06AE3-4EBA-489C-9B53-FB8CD5EEF763}" presName="txNode" presStyleLbl="fgAcc1" presStyleIdx="2" presStyleCnt="4">
        <dgm:presLayoutVars>
          <dgm:bulletEnabled val="1"/>
        </dgm:presLayoutVars>
      </dgm:prSet>
      <dgm:spPr/>
    </dgm:pt>
    <dgm:pt modelId="{A99F2DAD-22FD-4A01-96FA-8194E1C1B69D}" type="pres">
      <dgm:prSet presAssocID="{287C71E9-BD23-430E-A77B-C5628BDEBE85}" presName="compositeSpace" presStyleCnt="0"/>
      <dgm:spPr/>
    </dgm:pt>
    <dgm:pt modelId="{D206B30F-A31A-4FAE-BB20-C781E576AF75}" type="pres">
      <dgm:prSet presAssocID="{67DD8D95-8AC7-4718-B67C-9D2FCD850117}" presName="composite" presStyleCnt="0"/>
      <dgm:spPr/>
    </dgm:pt>
    <dgm:pt modelId="{642ACC92-B06B-40DB-98BC-815FBFB4E31F}" type="pres">
      <dgm:prSet presAssocID="{67DD8D95-8AC7-4718-B67C-9D2FCD850117}" presName="bgChev" presStyleLbl="node1" presStyleIdx="3" presStyleCnt="4"/>
      <dgm:spPr/>
    </dgm:pt>
    <dgm:pt modelId="{08DF3CD5-DD0B-4404-88A5-C0EB5E6F9A9A}" type="pres">
      <dgm:prSet presAssocID="{67DD8D95-8AC7-4718-B67C-9D2FCD850117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8C4BB509-93BD-473C-BE38-75C2535F9E9A}" srcId="{F7782247-5B6D-4A0A-978D-7CB8032B0C01}" destId="{4F3AF912-1CDC-4C33-B2A5-F7B1E853ABD0}" srcOrd="0" destOrd="0" parTransId="{6F46D8BA-875C-49A4-84BB-A4A309F98D35}" sibTransId="{1E881C16-5202-4FE8-9016-4E322CB28CCE}"/>
    <dgm:cxn modelId="{7BBD0837-FAC0-4594-AF8B-C624C54D1D43}" srcId="{F7782247-5B6D-4A0A-978D-7CB8032B0C01}" destId="{67DD8D95-8AC7-4718-B67C-9D2FCD850117}" srcOrd="3" destOrd="0" parTransId="{39B55916-211F-4112-9BB7-32FF2B3138EB}" sibTransId="{CFFCCFD7-B43C-4B7D-B32A-4B10488FC25C}"/>
    <dgm:cxn modelId="{1B69866B-9CA4-46C3-998A-447B12FEDF7E}" type="presOf" srcId="{57326C1E-6B5A-47DB-A123-8333C79F0915}" destId="{389D937D-B0E2-4D5A-93FE-2260B7966228}" srcOrd="0" destOrd="0" presId="urn:microsoft.com/office/officeart/2005/8/layout/chevronAccent+Icon"/>
    <dgm:cxn modelId="{CFF39072-2EBC-4BB6-BD88-9E95994FADDD}" type="presOf" srcId="{4F3AF912-1CDC-4C33-B2A5-F7B1E853ABD0}" destId="{B92C1BF1-F249-4E44-9599-1E2CF0F67DE9}" srcOrd="0" destOrd="0" presId="urn:microsoft.com/office/officeart/2005/8/layout/chevronAccent+Icon"/>
    <dgm:cxn modelId="{54387DB5-DA35-46C9-B8D9-98DB5E872C80}" srcId="{F7782247-5B6D-4A0A-978D-7CB8032B0C01}" destId="{35F06AE3-4EBA-489C-9B53-FB8CD5EEF763}" srcOrd="2" destOrd="0" parTransId="{81BB1B4E-CCDF-40A4-86F0-3D30D9E74667}" sibTransId="{287C71E9-BD23-430E-A77B-C5628BDEBE85}"/>
    <dgm:cxn modelId="{021B6FC6-0D4C-487C-88A5-AEF26DE52A28}" type="presOf" srcId="{67DD8D95-8AC7-4718-B67C-9D2FCD850117}" destId="{08DF3CD5-DD0B-4404-88A5-C0EB5E6F9A9A}" srcOrd="0" destOrd="0" presId="urn:microsoft.com/office/officeart/2005/8/layout/chevronAccent+Icon"/>
    <dgm:cxn modelId="{41CDE3D1-D05B-4AE2-82CD-408FBD278B9F}" type="presOf" srcId="{F7782247-5B6D-4A0A-978D-7CB8032B0C01}" destId="{93390FD5-1BF3-4580-9C0C-D797E9A831FF}" srcOrd="0" destOrd="0" presId="urn:microsoft.com/office/officeart/2005/8/layout/chevronAccent+Icon"/>
    <dgm:cxn modelId="{118B77D8-AB55-4D79-8867-E41AF56BBF0A}" srcId="{F7782247-5B6D-4A0A-978D-7CB8032B0C01}" destId="{57326C1E-6B5A-47DB-A123-8333C79F0915}" srcOrd="1" destOrd="0" parTransId="{7093EA5A-955E-44F5-90F3-0FB412CFBD7A}" sibTransId="{E50B4033-2BCA-417F-B7AD-52D5B139D8B5}"/>
    <dgm:cxn modelId="{5CEC7CF3-3FC4-4FFD-AC35-BBC9D8D80B3F}" type="presOf" srcId="{35F06AE3-4EBA-489C-9B53-FB8CD5EEF763}" destId="{AD5F5E34-5660-4AF9-A90E-13A9DBD54974}" srcOrd="0" destOrd="0" presId="urn:microsoft.com/office/officeart/2005/8/layout/chevronAccent+Icon"/>
    <dgm:cxn modelId="{B0B2D64E-2047-45CA-BA80-985C473B8681}" type="presParOf" srcId="{93390FD5-1BF3-4580-9C0C-D797E9A831FF}" destId="{3E6EBD04-42ED-44A2-BFFA-D93E97CD668C}" srcOrd="0" destOrd="0" presId="urn:microsoft.com/office/officeart/2005/8/layout/chevronAccent+Icon"/>
    <dgm:cxn modelId="{20E247BE-6FDA-46C4-AD0E-95ACFE9B3EA9}" type="presParOf" srcId="{3E6EBD04-42ED-44A2-BFFA-D93E97CD668C}" destId="{E0F2CF6D-A087-4917-A155-159D8DB33345}" srcOrd="0" destOrd="0" presId="urn:microsoft.com/office/officeart/2005/8/layout/chevronAccent+Icon"/>
    <dgm:cxn modelId="{A3E9224C-0650-4E9B-A372-4AEAABB8C88E}" type="presParOf" srcId="{3E6EBD04-42ED-44A2-BFFA-D93E97CD668C}" destId="{B92C1BF1-F249-4E44-9599-1E2CF0F67DE9}" srcOrd="1" destOrd="0" presId="urn:microsoft.com/office/officeart/2005/8/layout/chevronAccent+Icon"/>
    <dgm:cxn modelId="{F7C89A73-7796-4DE3-B866-19370F9EE4F9}" type="presParOf" srcId="{93390FD5-1BF3-4580-9C0C-D797E9A831FF}" destId="{401C3934-2D25-4014-9732-9A140D51F3A6}" srcOrd="1" destOrd="0" presId="urn:microsoft.com/office/officeart/2005/8/layout/chevronAccent+Icon"/>
    <dgm:cxn modelId="{D891A17E-BB82-4EDE-8EE2-CF4C69FF2726}" type="presParOf" srcId="{93390FD5-1BF3-4580-9C0C-D797E9A831FF}" destId="{E9B8A790-BE5C-45E4-8E2A-82EC903C9C48}" srcOrd="2" destOrd="0" presId="urn:microsoft.com/office/officeart/2005/8/layout/chevronAccent+Icon"/>
    <dgm:cxn modelId="{0CBC1C0B-28F6-4F94-B1CF-919F3E6D2992}" type="presParOf" srcId="{E9B8A790-BE5C-45E4-8E2A-82EC903C9C48}" destId="{4035DF52-AA45-478F-BD7C-EC126A8F73A1}" srcOrd="0" destOrd="0" presId="urn:microsoft.com/office/officeart/2005/8/layout/chevronAccent+Icon"/>
    <dgm:cxn modelId="{2EA71934-A7B3-4323-8C5A-C96A7E06475E}" type="presParOf" srcId="{E9B8A790-BE5C-45E4-8E2A-82EC903C9C48}" destId="{389D937D-B0E2-4D5A-93FE-2260B7966228}" srcOrd="1" destOrd="0" presId="urn:microsoft.com/office/officeart/2005/8/layout/chevronAccent+Icon"/>
    <dgm:cxn modelId="{FBF6CD75-6B0E-4FD9-8D40-4FA2B36C507F}" type="presParOf" srcId="{93390FD5-1BF3-4580-9C0C-D797E9A831FF}" destId="{85753E64-DE20-42EC-9211-97EF313777AF}" srcOrd="3" destOrd="0" presId="urn:microsoft.com/office/officeart/2005/8/layout/chevronAccent+Icon"/>
    <dgm:cxn modelId="{9B0D0FFA-3153-4E86-8093-7F5A8BA02896}" type="presParOf" srcId="{93390FD5-1BF3-4580-9C0C-D797E9A831FF}" destId="{AB6A3C9E-C201-422D-A311-891A489E2898}" srcOrd="4" destOrd="0" presId="urn:microsoft.com/office/officeart/2005/8/layout/chevronAccent+Icon"/>
    <dgm:cxn modelId="{595B5A8B-4CA2-45F1-A0BE-10797C4D5D12}" type="presParOf" srcId="{AB6A3C9E-C201-422D-A311-891A489E2898}" destId="{554041A4-9C83-44FC-9E8F-BAE72315E409}" srcOrd="0" destOrd="0" presId="urn:microsoft.com/office/officeart/2005/8/layout/chevronAccent+Icon"/>
    <dgm:cxn modelId="{775998BB-2CE3-4292-925E-CD940B9E25D2}" type="presParOf" srcId="{AB6A3C9E-C201-422D-A311-891A489E2898}" destId="{AD5F5E34-5660-4AF9-A90E-13A9DBD54974}" srcOrd="1" destOrd="0" presId="urn:microsoft.com/office/officeart/2005/8/layout/chevronAccent+Icon"/>
    <dgm:cxn modelId="{FFA45E4E-C41F-4590-B553-0643CB62012A}" type="presParOf" srcId="{93390FD5-1BF3-4580-9C0C-D797E9A831FF}" destId="{A99F2DAD-22FD-4A01-96FA-8194E1C1B69D}" srcOrd="5" destOrd="0" presId="urn:microsoft.com/office/officeart/2005/8/layout/chevronAccent+Icon"/>
    <dgm:cxn modelId="{1FFFC0C7-86D1-4EA3-A2BC-21356EC8A376}" type="presParOf" srcId="{93390FD5-1BF3-4580-9C0C-D797E9A831FF}" destId="{D206B30F-A31A-4FAE-BB20-C781E576AF75}" srcOrd="6" destOrd="0" presId="urn:microsoft.com/office/officeart/2005/8/layout/chevronAccent+Icon"/>
    <dgm:cxn modelId="{BBD35501-3560-4097-827C-8BAF76435634}" type="presParOf" srcId="{D206B30F-A31A-4FAE-BB20-C781E576AF75}" destId="{642ACC92-B06B-40DB-98BC-815FBFB4E31F}" srcOrd="0" destOrd="0" presId="urn:microsoft.com/office/officeart/2005/8/layout/chevronAccent+Icon"/>
    <dgm:cxn modelId="{561455C6-20F2-4482-B21D-A80E1B812A01}" type="presParOf" srcId="{D206B30F-A31A-4FAE-BB20-C781E576AF75}" destId="{08DF3CD5-DD0B-4404-88A5-C0EB5E6F9A9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9F8F46-EA65-49E5-B6E3-0BCE1B6B7E4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61A38F-927F-4623-AD77-2E81618EB2B7}">
      <dgm:prSet/>
      <dgm:spPr/>
      <dgm:t>
        <a:bodyPr/>
        <a:lstStyle/>
        <a:p>
          <a:r>
            <a:rPr lang="en-US"/>
            <a:t>Power and authority held by men</a:t>
          </a:r>
        </a:p>
      </dgm:t>
    </dgm:pt>
    <dgm:pt modelId="{8C27D33B-7C54-485F-9380-53307798527F}" type="parTrans" cxnId="{DC8BA326-E1DA-4A5D-AA4C-6DCB2F90FADC}">
      <dgm:prSet/>
      <dgm:spPr/>
      <dgm:t>
        <a:bodyPr/>
        <a:lstStyle/>
        <a:p>
          <a:endParaRPr lang="en-US"/>
        </a:p>
      </dgm:t>
    </dgm:pt>
    <dgm:pt modelId="{01A62187-51D9-4E25-A452-E876DB7DDA65}" type="sibTrans" cxnId="{DC8BA326-E1DA-4A5D-AA4C-6DCB2F90FADC}">
      <dgm:prSet/>
      <dgm:spPr/>
      <dgm:t>
        <a:bodyPr/>
        <a:lstStyle/>
        <a:p>
          <a:endParaRPr lang="en-US"/>
        </a:p>
      </dgm:t>
    </dgm:pt>
    <dgm:pt modelId="{0FBE939C-49A4-4A17-B366-04C135195071}">
      <dgm:prSet/>
      <dgm:spPr/>
      <dgm:t>
        <a:bodyPr/>
        <a:lstStyle/>
        <a:p>
          <a:r>
            <a:rPr lang="en-US"/>
            <a:t>All women and some men subordinated</a:t>
          </a:r>
        </a:p>
      </dgm:t>
    </dgm:pt>
    <dgm:pt modelId="{BD6C9F9A-695F-420C-9B1A-27108F636A4B}" type="parTrans" cxnId="{1FBE0C79-9036-47CB-8114-560D967AD027}">
      <dgm:prSet/>
      <dgm:spPr/>
      <dgm:t>
        <a:bodyPr/>
        <a:lstStyle/>
        <a:p>
          <a:endParaRPr lang="en-US"/>
        </a:p>
      </dgm:t>
    </dgm:pt>
    <dgm:pt modelId="{E1D3C93D-B98F-4DCA-8C0A-6C30B4F93998}" type="sibTrans" cxnId="{1FBE0C79-9036-47CB-8114-560D967AD027}">
      <dgm:prSet/>
      <dgm:spPr/>
      <dgm:t>
        <a:bodyPr/>
        <a:lstStyle/>
        <a:p>
          <a:endParaRPr lang="en-US"/>
        </a:p>
      </dgm:t>
    </dgm:pt>
    <dgm:pt modelId="{E81D2AB3-021D-48F9-9764-76D4A1FBD530}" type="pres">
      <dgm:prSet presAssocID="{5C9F8F46-EA65-49E5-B6E3-0BCE1B6B7E44}" presName="linear" presStyleCnt="0">
        <dgm:presLayoutVars>
          <dgm:animLvl val="lvl"/>
          <dgm:resizeHandles val="exact"/>
        </dgm:presLayoutVars>
      </dgm:prSet>
      <dgm:spPr/>
    </dgm:pt>
    <dgm:pt modelId="{F10E1BD1-095B-478C-A304-E943A38AAD7D}" type="pres">
      <dgm:prSet presAssocID="{2161A38F-927F-4623-AD77-2E81618EB2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08931A-BE95-4FF9-B21B-D887604A7AC7}" type="pres">
      <dgm:prSet presAssocID="{01A62187-51D9-4E25-A452-E876DB7DDA65}" presName="spacer" presStyleCnt="0"/>
      <dgm:spPr/>
    </dgm:pt>
    <dgm:pt modelId="{EAEA5DA5-C5D5-4FF7-BC42-2178A15AAEB4}" type="pres">
      <dgm:prSet presAssocID="{0FBE939C-49A4-4A17-B366-04C13519507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C8BA326-E1DA-4A5D-AA4C-6DCB2F90FADC}" srcId="{5C9F8F46-EA65-49E5-B6E3-0BCE1B6B7E44}" destId="{2161A38F-927F-4623-AD77-2E81618EB2B7}" srcOrd="0" destOrd="0" parTransId="{8C27D33B-7C54-485F-9380-53307798527F}" sibTransId="{01A62187-51D9-4E25-A452-E876DB7DDA65}"/>
    <dgm:cxn modelId="{4ADDCD2B-BD5A-4F02-A41A-CD5F15147D56}" type="presOf" srcId="{2161A38F-927F-4623-AD77-2E81618EB2B7}" destId="{F10E1BD1-095B-478C-A304-E943A38AAD7D}" srcOrd="0" destOrd="0" presId="urn:microsoft.com/office/officeart/2005/8/layout/vList2"/>
    <dgm:cxn modelId="{18BA215A-7461-468C-B5A2-88FFB2BBBB78}" type="presOf" srcId="{0FBE939C-49A4-4A17-B366-04C135195071}" destId="{EAEA5DA5-C5D5-4FF7-BC42-2178A15AAEB4}" srcOrd="0" destOrd="0" presId="urn:microsoft.com/office/officeart/2005/8/layout/vList2"/>
    <dgm:cxn modelId="{1FBE0C79-9036-47CB-8114-560D967AD027}" srcId="{5C9F8F46-EA65-49E5-B6E3-0BCE1B6B7E44}" destId="{0FBE939C-49A4-4A17-B366-04C135195071}" srcOrd="1" destOrd="0" parTransId="{BD6C9F9A-695F-420C-9B1A-27108F636A4B}" sibTransId="{E1D3C93D-B98F-4DCA-8C0A-6C30B4F93998}"/>
    <dgm:cxn modelId="{C034C57B-34F5-42A7-B2C8-8C734448A50E}" type="presOf" srcId="{5C9F8F46-EA65-49E5-B6E3-0BCE1B6B7E44}" destId="{E81D2AB3-021D-48F9-9764-76D4A1FBD530}" srcOrd="0" destOrd="0" presId="urn:microsoft.com/office/officeart/2005/8/layout/vList2"/>
    <dgm:cxn modelId="{CC74C2D3-EE76-41B2-A54B-73B32727F3AF}" type="presParOf" srcId="{E81D2AB3-021D-48F9-9764-76D4A1FBD530}" destId="{F10E1BD1-095B-478C-A304-E943A38AAD7D}" srcOrd="0" destOrd="0" presId="urn:microsoft.com/office/officeart/2005/8/layout/vList2"/>
    <dgm:cxn modelId="{EDD577F4-DCEF-4DA6-A88C-3F03ED5E1743}" type="presParOf" srcId="{E81D2AB3-021D-48F9-9764-76D4A1FBD530}" destId="{1E08931A-BE95-4FF9-B21B-D887604A7AC7}" srcOrd="1" destOrd="0" presId="urn:microsoft.com/office/officeart/2005/8/layout/vList2"/>
    <dgm:cxn modelId="{74411FDE-7C86-4D06-97BC-0479DC23190F}" type="presParOf" srcId="{E81D2AB3-021D-48F9-9764-76D4A1FBD530}" destId="{EAEA5DA5-C5D5-4FF7-BC42-2178A15AAE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6016-3DF9-494E-BA2F-D613A53A133E}">
      <dsp:nvSpPr>
        <dsp:cNvPr id="0" name=""/>
        <dsp:cNvSpPr/>
      </dsp:nvSpPr>
      <dsp:spPr>
        <a:xfrm>
          <a:off x="0" y="2347"/>
          <a:ext cx="6253721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Periodization</a:t>
          </a:r>
        </a:p>
      </dsp:txBody>
      <dsp:txXfrm>
        <a:off x="76105" y="78452"/>
        <a:ext cx="6101511" cy="1406815"/>
      </dsp:txXfrm>
    </dsp:sp>
    <dsp:sp modelId="{200247DF-A105-450A-9EEE-4035536FF102}">
      <dsp:nvSpPr>
        <dsp:cNvPr id="0" name=""/>
        <dsp:cNvSpPr/>
      </dsp:nvSpPr>
      <dsp:spPr>
        <a:xfrm>
          <a:off x="0" y="1748572"/>
          <a:ext cx="6253721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Sources</a:t>
          </a:r>
        </a:p>
      </dsp:txBody>
      <dsp:txXfrm>
        <a:off x="76105" y="1824677"/>
        <a:ext cx="6101511" cy="1406815"/>
      </dsp:txXfrm>
    </dsp:sp>
    <dsp:sp modelId="{09969210-F68B-4D28-8E45-0116F7669B27}">
      <dsp:nvSpPr>
        <dsp:cNvPr id="0" name=""/>
        <dsp:cNvSpPr/>
      </dsp:nvSpPr>
      <dsp:spPr>
        <a:xfrm>
          <a:off x="0" y="3494797"/>
          <a:ext cx="6253721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Perspective</a:t>
          </a:r>
        </a:p>
      </dsp:txBody>
      <dsp:txXfrm>
        <a:off x="76105" y="3570902"/>
        <a:ext cx="6101511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039C-F516-454B-8F97-54E093AAF2C8}">
      <dsp:nvSpPr>
        <dsp:cNvPr id="0" name=""/>
        <dsp:cNvSpPr/>
      </dsp:nvSpPr>
      <dsp:spPr>
        <a:xfrm>
          <a:off x="0" y="-8"/>
          <a:ext cx="8128000" cy="54186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AC740-FD96-45F4-B393-63ABABE38B39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0DC75-3D17-4AD5-BB45-0E5971DEF5C3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Medieval</a:t>
          </a:r>
        </a:p>
      </dsp:txBody>
      <dsp:txXfrm>
        <a:off x="1137920" y="3781213"/>
        <a:ext cx="1893824" cy="1468120"/>
      </dsp:txXfrm>
    </dsp:sp>
    <dsp:sp modelId="{64B07624-19DF-4036-BB44-A5E94CDC90C2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9EEFE-CE8E-4112-96F4-AACFB035463F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Renaissance	</a:t>
          </a:r>
        </a:p>
      </dsp:txBody>
      <dsp:txXfrm>
        <a:off x="3088640" y="2485813"/>
        <a:ext cx="1950720" cy="2763519"/>
      </dsp:txXfrm>
    </dsp:sp>
    <dsp:sp modelId="{7A78B98E-6151-42E9-8FCF-10F5E83011F3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C7EAF-CC9B-4DB4-8CD7-0FEBFAC88B5E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Enlightenment</a:t>
          </a:r>
        </a:p>
      </dsp:txBody>
      <dsp:txXfrm>
        <a:off x="5405120" y="1718733"/>
        <a:ext cx="1950720" cy="3530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9AA0-0693-48A9-BFEB-71FB153F4312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704665" y="39140"/>
        <a:ext cx="1341437" cy="1341437"/>
      </dsp:txXfrm>
    </dsp:sp>
    <dsp:sp modelId="{AE0E05C5-F7F1-45F7-9351-0F6D76104AF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4E914-ACFA-4AE8-B37A-DAF8BDC72FFC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515145" y="2533541"/>
        <a:ext cx="1341437" cy="1341437"/>
      </dsp:txXfrm>
    </dsp:sp>
    <dsp:sp modelId="{1F480290-4235-4FB0-B26E-C9A23E7A305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BBF0F-54A7-410F-B664-89B7E286A9F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3393281" y="4075166"/>
        <a:ext cx="1341437" cy="1341437"/>
      </dsp:txXfrm>
    </dsp:sp>
    <dsp:sp modelId="{8B8C8E35-920F-44FB-B6DF-DC218E7E3D25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5771-0B0F-440A-91F1-7D8B3D8A3C64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1271416" y="2533541"/>
        <a:ext cx="1341437" cy="1341437"/>
      </dsp:txXfrm>
    </dsp:sp>
    <dsp:sp modelId="{7F4D62C9-4F1B-4B96-9DFF-B4ABD8DF39BD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FF40F-46D0-429B-9B61-9D9B5D3130AF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2081896" y="39140"/>
        <a:ext cx="1341437" cy="1341437"/>
      </dsp:txXfrm>
    </dsp:sp>
    <dsp:sp modelId="{69C0C2AD-5332-440C-99E8-6552FE33AA46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2CF6D-A087-4917-A155-159D8DB33345}">
      <dsp:nvSpPr>
        <dsp:cNvPr id="0" name=""/>
        <dsp:cNvSpPr/>
      </dsp:nvSpPr>
      <dsp:spPr>
        <a:xfrm>
          <a:off x="5124" y="2615068"/>
          <a:ext cx="2411770" cy="9309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C1BF1-F249-4E44-9599-1E2CF0F67DE9}">
      <dsp:nvSpPr>
        <dsp:cNvPr id="0" name=""/>
        <dsp:cNvSpPr/>
      </dsp:nvSpPr>
      <dsp:spPr>
        <a:xfrm>
          <a:off x="648263" y="2847804"/>
          <a:ext cx="2036606" cy="930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Before 1950</a:t>
          </a:r>
        </a:p>
      </dsp:txBody>
      <dsp:txXfrm>
        <a:off x="675529" y="2875070"/>
        <a:ext cx="1982074" cy="876411"/>
      </dsp:txXfrm>
    </dsp:sp>
    <dsp:sp modelId="{4035DF52-AA45-478F-BD7C-EC126A8F73A1}">
      <dsp:nvSpPr>
        <dsp:cNvPr id="0" name=""/>
        <dsp:cNvSpPr/>
      </dsp:nvSpPr>
      <dsp:spPr>
        <a:xfrm>
          <a:off x="2759902" y="2615068"/>
          <a:ext cx="2411770" cy="9309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D937D-B0E2-4D5A-93FE-2260B7966228}">
      <dsp:nvSpPr>
        <dsp:cNvPr id="0" name=""/>
        <dsp:cNvSpPr/>
      </dsp:nvSpPr>
      <dsp:spPr>
        <a:xfrm>
          <a:off x="3403041" y="2847804"/>
          <a:ext cx="2036606" cy="930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1960s/1970s</a:t>
          </a:r>
        </a:p>
      </dsp:txBody>
      <dsp:txXfrm>
        <a:off x="3430307" y="2875070"/>
        <a:ext cx="1982074" cy="876411"/>
      </dsp:txXfrm>
    </dsp:sp>
    <dsp:sp modelId="{554041A4-9C83-44FC-9E8F-BAE72315E409}">
      <dsp:nvSpPr>
        <dsp:cNvPr id="0" name=""/>
        <dsp:cNvSpPr/>
      </dsp:nvSpPr>
      <dsp:spPr>
        <a:xfrm>
          <a:off x="5514680" y="2615068"/>
          <a:ext cx="2411770" cy="9309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F5E34-5660-4AF9-A90E-13A9DBD54974}">
      <dsp:nvSpPr>
        <dsp:cNvPr id="0" name=""/>
        <dsp:cNvSpPr/>
      </dsp:nvSpPr>
      <dsp:spPr>
        <a:xfrm>
          <a:off x="6157819" y="2847804"/>
          <a:ext cx="2036606" cy="930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1980s</a:t>
          </a:r>
        </a:p>
      </dsp:txBody>
      <dsp:txXfrm>
        <a:off x="6185085" y="2875070"/>
        <a:ext cx="1982074" cy="876411"/>
      </dsp:txXfrm>
    </dsp:sp>
    <dsp:sp modelId="{642ACC92-B06B-40DB-98BC-815FBFB4E31F}">
      <dsp:nvSpPr>
        <dsp:cNvPr id="0" name=""/>
        <dsp:cNvSpPr/>
      </dsp:nvSpPr>
      <dsp:spPr>
        <a:xfrm>
          <a:off x="8269458" y="2615068"/>
          <a:ext cx="2411770" cy="9309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F3CD5-DD0B-4404-88A5-C0EB5E6F9A9A}">
      <dsp:nvSpPr>
        <dsp:cNvPr id="0" name=""/>
        <dsp:cNvSpPr/>
      </dsp:nvSpPr>
      <dsp:spPr>
        <a:xfrm>
          <a:off x="8912597" y="2847804"/>
          <a:ext cx="2036606" cy="930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1990s</a:t>
          </a:r>
        </a:p>
      </dsp:txBody>
      <dsp:txXfrm>
        <a:off x="8939863" y="2875070"/>
        <a:ext cx="1982074" cy="876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E1BD1-095B-478C-A304-E943A38AAD7D}">
      <dsp:nvSpPr>
        <dsp:cNvPr id="0" name=""/>
        <dsp:cNvSpPr/>
      </dsp:nvSpPr>
      <dsp:spPr>
        <a:xfrm>
          <a:off x="0" y="39159"/>
          <a:ext cx="5314543" cy="1591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Power and authority held by men</a:t>
          </a:r>
        </a:p>
      </dsp:txBody>
      <dsp:txXfrm>
        <a:off x="77676" y="116835"/>
        <a:ext cx="5159191" cy="1435848"/>
      </dsp:txXfrm>
    </dsp:sp>
    <dsp:sp modelId="{EAEA5DA5-C5D5-4FF7-BC42-2178A15AAEB4}">
      <dsp:nvSpPr>
        <dsp:cNvPr id="0" name=""/>
        <dsp:cNvSpPr/>
      </dsp:nvSpPr>
      <dsp:spPr>
        <a:xfrm>
          <a:off x="0" y="1745560"/>
          <a:ext cx="5314543" cy="15912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All women and some men subordinated</a:t>
          </a:r>
        </a:p>
      </dsp:txBody>
      <dsp:txXfrm>
        <a:off x="77676" y="1823236"/>
        <a:ext cx="5159191" cy="143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482A-7263-4F6B-9414-CC20395BE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50BC4-8BE2-4508-AFC1-728CED1FF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76AC4-BDBD-4801-B276-D7231E3F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026A-8B61-4EE5-9BA0-92724D40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4309-87CE-4296-98E0-639243D3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AE80-A391-4EF8-90DC-F18AF653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9D57A-3F80-438D-B809-2C9485378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A852-6C3C-4A9D-8005-30C560A6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9179-CBBA-4039-8F04-586D0B96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5F3B3-816E-4C53-8C80-34847215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15A80-6739-4880-9DA1-84E4AEA2B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70CEB-566A-4E2B-8916-E42E1A1CA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39F7-9289-49FE-B7AB-3044065A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D869-3944-4EBA-B21F-A77C298B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0325-60BC-46C3-A2F2-A97563A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AE54-2C5E-4607-BF80-69348679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CB52-60E3-4A67-A674-3F46886D2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EF0E-0EF4-4237-A56F-7E9969DE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85BA-211D-43C9-A2AD-72386121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0C138-C4A8-4567-8099-41C6F8D0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0B2A-83DA-4764-9E10-AAF261D5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C2846-812F-4512-9769-EB2B9461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B645-0849-46AB-9A9F-6EE19216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D1F1-4CAE-4F46-B01B-3F3560F3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9B6B-309F-40A4-8674-56F809D2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ADD7-1A4D-45F2-86B4-418923AA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A51A-70B8-4CC4-87A7-DED8D9AA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FA9C8-9D20-42CA-9B91-3E7E33ABE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BFF98-E13D-4BAA-9BC2-09CDA0DE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30C2C-239D-4847-BA1F-5962A937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88FDD-AF7E-47B1-AFE3-E57C451D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87BA-3D14-4AB0-9017-6B179C5F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3444C-0802-406E-84F2-3D7E09DE1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A197E-F66E-4CA5-B4FF-D625AED9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F06F5-67CA-4DFA-BC53-B8C9F20EB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A3EC4-957D-45F7-B13D-720E3E45A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31C1C-5A00-462B-A2F8-A6370C8A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83FD0-FDE4-4E95-8DD7-2302E064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BEEAC-6235-4299-9EED-570512C9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9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CF8-398F-4484-88B1-519A57CE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8687C-6762-41C4-B4F8-F7E21518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D9515-1161-408F-9B81-5F3802D5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5741C-8340-47B9-A621-C4131DBF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2E19C-E91C-4F33-8EDC-0B49D61C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BB4AA-3B24-4F16-906F-D2062A15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60DAF-7C9C-4F73-B27D-CE5A63D9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8921-6D2E-4DDB-8E59-B4A704A4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425B8-4E4B-4B26-BA70-AA64A2F6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E6D5E-D09D-4167-8D91-172192E4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D3562-1C2F-4EEE-B2D1-572427E5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EBF31-F1DD-400C-A134-A16BEFF2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54A34-AC2D-473F-96FB-D8B8154F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2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21B7-0FB2-422E-B0B5-965C7E02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16C49-C2FE-4C67-90BD-C2D899DA4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28CA6-77B3-426E-91BA-0BFACAEF2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5D849-6933-41E8-8DDF-22BFFC2B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23B0E-90D1-42E2-BB88-546C8725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7EC7-0E86-4554-A50D-E13F5908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EBACB-3FF9-4ACD-94E5-720BE3E8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13501-6144-4FA0-9622-35604DD3A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2D27D-B170-4633-A706-4C96BD4E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973C-73C1-4C52-A94C-C2C95DDDF0CD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A70C-90E1-45ED-9E80-9E5CCB6DD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5E28-E05D-4233-95EE-398C226ED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A771-A03A-46C1-97FF-75EA4E40A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B1F6E7D-1E7F-4B97-9166-187ADA609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C99AA-D491-40DE-A4AD-E4735D3486C5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Frameworks of Women’s History: Theory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239663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98063-6524-4D62-A54F-B8B3E432C175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The Dark Ages?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table, dining table, dining room&#10;&#10;Description automatically generated">
            <a:extLst>
              <a:ext uri="{FF2B5EF4-FFF2-40B4-BE49-F238E27FC236}">
                <a16:creationId xmlns:a16="http://schemas.microsoft.com/office/drawing/2014/main" id="{7ED19AE1-EC30-42ED-8159-72BFB8B1F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r="10073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206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F1603E-485E-4E9D-B799-817A9F045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25054" b="-1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0A0A3-73A5-4558-B555-EF52D088C4FC}"/>
              </a:ext>
            </a:extLst>
          </p:cNvPr>
          <p:cNvSpPr txBox="1"/>
          <p:nvPr/>
        </p:nvSpPr>
        <p:spPr>
          <a:xfrm>
            <a:off x="534473" y="2950387"/>
            <a:ext cx="3052293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Bright Ages</a:t>
            </a:r>
          </a:p>
        </p:txBody>
      </p:sp>
    </p:spTree>
    <p:extLst>
      <p:ext uri="{BB962C8B-B14F-4D97-AF65-F5344CB8AC3E}">
        <p14:creationId xmlns:p14="http://schemas.microsoft.com/office/powerpoint/2010/main" val="272384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2CA04-62A1-455F-AC62-6BF496A84173}"/>
              </a:ext>
            </a:extLst>
          </p:cNvPr>
          <p:cNvSpPr txBox="1"/>
          <p:nvPr/>
        </p:nvSpPr>
        <p:spPr>
          <a:xfrm>
            <a:off x="5241208" y="2014952"/>
            <a:ext cx="5636113" cy="2456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Historical Sources</a:t>
            </a:r>
          </a:p>
        </p:txBody>
      </p:sp>
      <p:pic>
        <p:nvPicPr>
          <p:cNvPr id="3" name="Picture 2" descr="A picture containing text, library&#10;&#10;Description automatically generated">
            <a:extLst>
              <a:ext uri="{FF2B5EF4-FFF2-40B4-BE49-F238E27FC236}">
                <a16:creationId xmlns:a16="http://schemas.microsoft.com/office/drawing/2014/main" id="{3F107518-C923-41C0-AA6E-6C5A32591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11224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794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D8C0C-0D3C-4B39-8028-D6AD5F07619B}"/>
              </a:ext>
            </a:extLst>
          </p:cNvPr>
          <p:cNvSpPr txBox="1"/>
          <p:nvPr/>
        </p:nvSpPr>
        <p:spPr>
          <a:xfrm>
            <a:off x="1329766" y="1146412"/>
            <a:ext cx="9014348" cy="240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are sources for women’s history different?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7DCC7-E05D-480B-BCBE-02B257B6C16A}"/>
              </a:ext>
            </a:extLst>
          </p:cNvPr>
          <p:cNvSpPr txBox="1"/>
          <p:nvPr/>
        </p:nvSpPr>
        <p:spPr>
          <a:xfrm>
            <a:off x="589935" y="4830710"/>
            <a:ext cx="2959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Fewer sources written by women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6136B-4B35-421A-88EC-31DD666716FE}"/>
              </a:ext>
            </a:extLst>
          </p:cNvPr>
          <p:cNvSpPr txBox="1"/>
          <p:nvPr/>
        </p:nvSpPr>
        <p:spPr>
          <a:xfrm>
            <a:off x="8140654" y="4923042"/>
            <a:ext cx="3389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Theory versus practice (prescriptive versus descriptive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17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384D255-03C3-48DB-A3AC-CCF28722C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b="35105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C0027-D537-458E-A1A8-5BB87461C180}"/>
              </a:ext>
            </a:extLst>
          </p:cNvPr>
          <p:cNvSpPr txBox="1"/>
          <p:nvPr/>
        </p:nvSpPr>
        <p:spPr>
          <a:xfrm>
            <a:off x="8581101" y="5442377"/>
            <a:ext cx="352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364969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0BCF0-EF84-4D19-9E9A-4052C83E0C27}"/>
              </a:ext>
            </a:extLst>
          </p:cNvPr>
          <p:cNvSpPr txBox="1"/>
          <p:nvPr/>
        </p:nvSpPr>
        <p:spPr>
          <a:xfrm>
            <a:off x="639097" y="816077"/>
            <a:ext cx="7581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Chronology of Women’s History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67D6E4-E780-4C71-8023-70302BC13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784956"/>
              </p:ext>
            </p:extLst>
          </p:nvPr>
        </p:nvGraphicFramePr>
        <p:xfrm>
          <a:off x="639097" y="-80762"/>
          <a:ext cx="10954328" cy="639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FF9611-5720-446B-8C70-9D634B641476}"/>
              </a:ext>
            </a:extLst>
          </p:cNvPr>
          <p:cNvSpPr txBox="1"/>
          <p:nvPr/>
        </p:nvSpPr>
        <p:spPr>
          <a:xfrm>
            <a:off x="766618" y="4165600"/>
            <a:ext cx="2104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few scholars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Eileen Power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D11B-3479-4C26-828C-A7A21265619D}"/>
              </a:ext>
            </a:extLst>
          </p:cNvPr>
          <p:cNvSpPr txBox="1"/>
          <p:nvPr/>
        </p:nvSpPr>
        <p:spPr>
          <a:xfrm>
            <a:off x="3948834" y="4165600"/>
            <a:ext cx="2189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Feminist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“women worthies”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 Joan of Arc or Eleanor of Aquitaine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C6C45-1042-441D-833B-A38A382B36D5}"/>
              </a:ext>
            </a:extLst>
          </p:cNvPr>
          <p:cNvSpPr txBox="1"/>
          <p:nvPr/>
        </p:nvSpPr>
        <p:spPr>
          <a:xfrm>
            <a:off x="6889056" y="4165600"/>
            <a:ext cx="197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Emphasis on oppression and subordination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E7BCA-870B-40C0-B770-3BCE7F569016}"/>
              </a:ext>
            </a:extLst>
          </p:cNvPr>
          <p:cNvSpPr txBox="1"/>
          <p:nvPr/>
        </p:nvSpPr>
        <p:spPr>
          <a:xfrm>
            <a:off x="9522691" y="4165600"/>
            <a:ext cx="2198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“Gender: A useful category of historical analysis” (Joan Scott)</a:t>
            </a:r>
          </a:p>
        </p:txBody>
      </p:sp>
    </p:spTree>
    <p:extLst>
      <p:ext uri="{BB962C8B-B14F-4D97-AF65-F5344CB8AC3E}">
        <p14:creationId xmlns:p14="http://schemas.microsoft.com/office/powerpoint/2010/main" val="188268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EB709-29AA-41FF-8FF7-8EF5D96B0DF1}"/>
              </a:ext>
            </a:extLst>
          </p:cNvPr>
          <p:cNvSpPr txBox="1"/>
          <p:nvPr/>
        </p:nvSpPr>
        <p:spPr>
          <a:xfrm>
            <a:off x="804673" y="1445494"/>
            <a:ext cx="3616856" cy="437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Women’s AND Gender History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8E777-BC71-458E-BEB7-4BCAA9CAF088}"/>
              </a:ext>
            </a:extLst>
          </p:cNvPr>
          <p:cNvSpPr txBox="1"/>
          <p:nvPr/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0" i="0" u="none" strike="noStrike" dirty="0">
                <a:solidFill>
                  <a:schemeClr val="bg1"/>
                </a:solidFill>
                <a:effectLst/>
              </a:rPr>
              <a:t>”Gender is a constitutive element of social relationships based on perceived differences between the sexes and gender is a primary way of signifying relationships of power.” (Joan Scott)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54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3EB5F-E4EF-48AD-94BF-4E5010BCF76F}"/>
              </a:ext>
            </a:extLst>
          </p:cNvPr>
          <p:cNvSpPr txBox="1"/>
          <p:nvPr/>
        </p:nvSpPr>
        <p:spPr>
          <a:xfrm>
            <a:off x="762001" y="80332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Patriarchy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F88A6-2F6A-58AC-A489-346A7315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r="1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ADB7741-7AE7-74AB-FD6C-87890937F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704939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92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8BD7AA-000F-4149-9FF6-E8DB2DE6F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792587" cy="6858000"/>
          </a:xfrm>
          <a:custGeom>
            <a:avLst/>
            <a:gdLst>
              <a:gd name="connsiteX0" fmla="*/ 9792587 w 9792587"/>
              <a:gd name="connsiteY0" fmla="*/ 0 h 6858000"/>
              <a:gd name="connsiteX1" fmla="*/ 2339431 w 9792587"/>
              <a:gd name="connsiteY1" fmla="*/ 0 h 6858000"/>
              <a:gd name="connsiteX2" fmla="*/ 2190696 w 9792587"/>
              <a:gd name="connsiteY2" fmla="*/ 145339 h 6858000"/>
              <a:gd name="connsiteX3" fmla="*/ 0 w 9792587"/>
              <a:gd name="connsiteY3" fmla="*/ 5565888 h 6858000"/>
              <a:gd name="connsiteX4" fmla="*/ 79127 w 9792587"/>
              <a:gd name="connsiteY4" fmla="*/ 6681235 h 6858000"/>
              <a:gd name="connsiteX5" fmla="*/ 108694 w 9792587"/>
              <a:gd name="connsiteY5" fmla="*/ 6858000 h 6858000"/>
              <a:gd name="connsiteX6" fmla="*/ 9792587 w 97925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2587" h="6858000">
                <a:moveTo>
                  <a:pt x="9792587" y="0"/>
                </a:moveTo>
                <a:lnTo>
                  <a:pt x="2339431" y="0"/>
                </a:lnTo>
                <a:lnTo>
                  <a:pt x="2190696" y="145339"/>
                </a:lnTo>
                <a:cubicBezTo>
                  <a:pt x="834428" y="1548908"/>
                  <a:pt x="0" y="3459953"/>
                  <a:pt x="0" y="5565888"/>
                </a:cubicBezTo>
                <a:cubicBezTo>
                  <a:pt x="0" y="5944579"/>
                  <a:pt x="26981" y="6316967"/>
                  <a:pt x="79127" y="6681235"/>
                </a:cubicBezTo>
                <a:lnTo>
                  <a:pt x="108694" y="6858000"/>
                </a:lnTo>
                <a:lnTo>
                  <a:pt x="9792587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4A4A823-72DC-4BA8-8157-D36A8939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492529" cy="6858000"/>
          </a:xfrm>
          <a:custGeom>
            <a:avLst/>
            <a:gdLst>
              <a:gd name="connsiteX0" fmla="*/ 9492529 w 9492529"/>
              <a:gd name="connsiteY0" fmla="*/ 0 h 6858000"/>
              <a:gd name="connsiteX1" fmla="*/ 2472310 w 9492529"/>
              <a:gd name="connsiteY1" fmla="*/ 0 h 6858000"/>
              <a:gd name="connsiteX2" fmla="*/ 2157501 w 9492529"/>
              <a:gd name="connsiteY2" fmla="*/ 301488 h 6858000"/>
              <a:gd name="connsiteX3" fmla="*/ 0 w 9492529"/>
              <a:gd name="connsiteY3" fmla="*/ 5565888 h 6858000"/>
              <a:gd name="connsiteX4" fmla="*/ 76084 w 9492529"/>
              <a:gd name="connsiteY4" fmla="*/ 6638337 h 6858000"/>
              <a:gd name="connsiteX5" fmla="*/ 112827 w 9492529"/>
              <a:gd name="connsiteY5" fmla="*/ 6858000 h 6858000"/>
              <a:gd name="connsiteX6" fmla="*/ 9492529 w 9492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2529" h="6858000">
                <a:moveTo>
                  <a:pt x="9492529" y="0"/>
                </a:moveTo>
                <a:lnTo>
                  <a:pt x="2472310" y="0"/>
                </a:lnTo>
                <a:lnTo>
                  <a:pt x="2157501" y="301488"/>
                </a:lnTo>
                <a:cubicBezTo>
                  <a:pt x="823309" y="1655711"/>
                  <a:pt x="0" y="3514654"/>
                  <a:pt x="0" y="5565888"/>
                </a:cubicBezTo>
                <a:cubicBezTo>
                  <a:pt x="0" y="5930014"/>
                  <a:pt x="25944" y="6288079"/>
                  <a:pt x="76084" y="6638337"/>
                </a:cubicBezTo>
                <a:lnTo>
                  <a:pt x="112827" y="6858000"/>
                </a:lnTo>
                <a:lnTo>
                  <a:pt x="9492529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0E883-E671-4732-923F-FCC382D5AD73}"/>
              </a:ext>
            </a:extLst>
          </p:cNvPr>
          <p:cNvSpPr txBox="1"/>
          <p:nvPr/>
        </p:nvSpPr>
        <p:spPr>
          <a:xfrm>
            <a:off x="804672" y="1445494"/>
            <a:ext cx="7165235" cy="128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Patriarchal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463F3-42F9-445D-AAE5-B82354289CCB}"/>
              </a:ext>
            </a:extLst>
          </p:cNvPr>
          <p:cNvSpPr txBox="1"/>
          <p:nvPr/>
        </p:nvSpPr>
        <p:spPr>
          <a:xfrm>
            <a:off x="804671" y="2897372"/>
            <a:ext cx="7860863" cy="315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All women perceived as mentally, physically, and morally weaker than men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Importance of intersectionality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consideration of race, class, gender, 	religion, ability, sexual orientation</a:t>
            </a:r>
          </a:p>
        </p:txBody>
      </p:sp>
    </p:spTree>
    <p:extLst>
      <p:ext uri="{BB962C8B-B14F-4D97-AF65-F5344CB8AC3E}">
        <p14:creationId xmlns:p14="http://schemas.microsoft.com/office/powerpoint/2010/main" val="10071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DBB633-5BF5-4E83-B038-35C1309BEA69}"/>
              </a:ext>
            </a:extLst>
          </p:cNvPr>
          <p:cNvSpPr txBox="1"/>
          <p:nvPr/>
        </p:nvSpPr>
        <p:spPr>
          <a:xfrm>
            <a:off x="630936" y="495992"/>
            <a:ext cx="4195140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6A74126-36B7-2ADE-8795-781C49F60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944835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5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05D0E0-770A-4876-94B5-23EFF2A86783}"/>
              </a:ext>
            </a:extLst>
          </p:cNvPr>
          <p:cNvSpPr txBox="1"/>
          <p:nvPr/>
        </p:nvSpPr>
        <p:spPr>
          <a:xfrm>
            <a:off x="7476542" y="203505"/>
            <a:ext cx="4400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Periodization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06632-25C9-45CA-BCE9-A83D76BAAEAD}"/>
              </a:ext>
            </a:extLst>
          </p:cNvPr>
          <p:cNvSpPr txBox="1"/>
          <p:nvPr/>
        </p:nvSpPr>
        <p:spPr>
          <a:xfrm>
            <a:off x="510137" y="3349591"/>
            <a:ext cx="386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European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FF859-C04E-4313-9FC5-F9FB38854EFB}"/>
              </a:ext>
            </a:extLst>
          </p:cNvPr>
          <p:cNvSpPr txBox="1"/>
          <p:nvPr/>
        </p:nvSpPr>
        <p:spPr>
          <a:xfrm>
            <a:off x="4683085" y="1718375"/>
            <a:ext cx="71936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Ancient (500 B.C.E. to 400 C.E.)</a:t>
            </a:r>
          </a:p>
          <a:p>
            <a:endParaRPr lang="en-US" sz="3600" dirty="0"/>
          </a:p>
          <a:p>
            <a:r>
              <a:rPr lang="en-US" sz="3600" dirty="0"/>
              <a:t>Medieval (400 C.E. to 1500 C.E.)</a:t>
            </a:r>
          </a:p>
          <a:p>
            <a:endParaRPr lang="en-US" sz="3600" dirty="0"/>
          </a:p>
          <a:p>
            <a:r>
              <a:rPr lang="en-US" sz="3600" dirty="0"/>
              <a:t>Early Modern (1500 C.E. to 1789 C.E.)</a:t>
            </a:r>
          </a:p>
          <a:p>
            <a:endParaRPr lang="en-US" sz="3600" dirty="0"/>
          </a:p>
          <a:p>
            <a:r>
              <a:rPr lang="en-US" sz="3600" dirty="0"/>
              <a:t>Modern (1789- now)</a:t>
            </a:r>
          </a:p>
        </p:txBody>
      </p:sp>
    </p:spTree>
    <p:extLst>
      <p:ext uri="{BB962C8B-B14F-4D97-AF65-F5344CB8AC3E}">
        <p14:creationId xmlns:p14="http://schemas.microsoft.com/office/powerpoint/2010/main" val="3899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0DAA0A6-4E96-47E0-9F61-D0883D72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4" y="821757"/>
            <a:ext cx="8001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4F453-DC42-4B36-B26A-51FB73202363}"/>
              </a:ext>
            </a:extLst>
          </p:cNvPr>
          <p:cNvSpPr txBox="1"/>
          <p:nvPr/>
        </p:nvSpPr>
        <p:spPr>
          <a:xfrm>
            <a:off x="8710864" y="2274838"/>
            <a:ext cx="2944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History as a story of progress?</a:t>
            </a:r>
          </a:p>
        </p:txBody>
      </p:sp>
    </p:spTree>
    <p:extLst>
      <p:ext uri="{BB962C8B-B14F-4D97-AF65-F5344CB8AC3E}">
        <p14:creationId xmlns:p14="http://schemas.microsoft.com/office/powerpoint/2010/main" val="330281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D02DC0-CF80-4C58-BD2D-BD437C5E0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150278"/>
              </p:ext>
            </p:extLst>
          </p:nvPr>
        </p:nvGraphicFramePr>
        <p:xfrm>
          <a:off x="936531" y="3756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6AF69B-123F-4426-83B7-34B7F8C3B07F}"/>
              </a:ext>
            </a:extLst>
          </p:cNvPr>
          <p:cNvSpPr txBox="1"/>
          <p:nvPr/>
        </p:nvSpPr>
        <p:spPr>
          <a:xfrm>
            <a:off x="5703682" y="3856776"/>
            <a:ext cx="6111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But did these historical events benefit women?</a:t>
            </a:r>
          </a:p>
          <a:p>
            <a:r>
              <a:rPr lang="en-US" sz="3200" b="1" dirty="0"/>
              <a:t>Did women’s lives IMPROVE?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1B667-84BF-4D30-B61E-E280A862055A}"/>
              </a:ext>
            </a:extLst>
          </p:cNvPr>
          <p:cNvSpPr txBox="1"/>
          <p:nvPr/>
        </p:nvSpPr>
        <p:spPr>
          <a:xfrm>
            <a:off x="2738536" y="5655070"/>
            <a:ext cx="873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INVERSE AND OPPOSITE EFFECT ON WOMEN</a:t>
            </a:r>
          </a:p>
        </p:txBody>
      </p:sp>
    </p:spTree>
    <p:extLst>
      <p:ext uri="{BB962C8B-B14F-4D97-AF65-F5344CB8AC3E}">
        <p14:creationId xmlns:p14="http://schemas.microsoft.com/office/powerpoint/2010/main" val="17746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89E1F9-F107-45B5-BE35-26EFAFEDC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908277"/>
              </p:ext>
            </p:extLst>
          </p:nvPr>
        </p:nvGraphicFramePr>
        <p:xfrm>
          <a:off x="4165600" y="7935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A9F9CD-1927-4CE5-A888-E3865644C210}"/>
              </a:ext>
            </a:extLst>
          </p:cNvPr>
          <p:cNvSpPr txBox="1"/>
          <p:nvPr/>
        </p:nvSpPr>
        <p:spPr>
          <a:xfrm>
            <a:off x="766916" y="1730477"/>
            <a:ext cx="4060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Women’s History as Cyclical</a:t>
            </a:r>
          </a:p>
        </p:txBody>
      </p:sp>
    </p:spTree>
    <p:extLst>
      <p:ext uri="{BB962C8B-B14F-4D97-AF65-F5344CB8AC3E}">
        <p14:creationId xmlns:p14="http://schemas.microsoft.com/office/powerpoint/2010/main" val="241673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06F1F-E3E7-4926-BC9A-170E86C72E1C}"/>
              </a:ext>
            </a:extLst>
          </p:cNvPr>
          <p:cNvSpPr txBox="1"/>
          <p:nvPr/>
        </p:nvSpPr>
        <p:spPr>
          <a:xfrm>
            <a:off x="838199" y="381934"/>
            <a:ext cx="5257801" cy="5181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Continuity and Change</a:t>
            </a:r>
          </a:p>
        </p:txBody>
      </p:sp>
      <p:cxnSp>
        <p:nvCxnSpPr>
          <p:cNvPr id="29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29B3C-50AC-4BE0-83B0-8C9462BE2AD8}"/>
              </a:ext>
            </a:extLst>
          </p:cNvPr>
          <p:cNvSpPr txBox="1"/>
          <p:nvPr/>
        </p:nvSpPr>
        <p:spPr>
          <a:xfrm>
            <a:off x="7229041" y="1858297"/>
            <a:ext cx="4677823" cy="4141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Continuity of ideas from ancient Greece and Rome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Changes: Urbanization, social organization, socio-cultural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2883D-FF9B-4909-95D7-218AAF1D4695}"/>
              </a:ext>
            </a:extLst>
          </p:cNvPr>
          <p:cNvSpPr txBox="1"/>
          <p:nvPr/>
        </p:nvSpPr>
        <p:spPr>
          <a:xfrm>
            <a:off x="3018503" y="429669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5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7D457-912B-46D9-B482-B2ABF1DCB523}"/>
              </a:ext>
            </a:extLst>
          </p:cNvPr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Patriarchal Equilibrium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ver of a book&#10;&#10;Description automatically generated with medium confidence">
            <a:extLst>
              <a:ext uri="{FF2B5EF4-FFF2-40B4-BE49-F238E27FC236}">
                <a16:creationId xmlns:a16="http://schemas.microsoft.com/office/drawing/2014/main" id="{D6B01493-C62A-4759-8321-50A922D2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58" y="666728"/>
            <a:ext cx="332046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5ABFDA6B-AB9F-4F0C-9644-5F566519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6" y="457200"/>
            <a:ext cx="87405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1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285</Words>
  <Application>Microsoft Macintosh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Wessell Lightfoot</dc:creator>
  <cp:lastModifiedBy>Dana Wessell Lightfoot</cp:lastModifiedBy>
  <cp:revision>1</cp:revision>
  <dcterms:created xsi:type="dcterms:W3CDTF">2022-04-27T22:47:42Z</dcterms:created>
  <dcterms:modified xsi:type="dcterms:W3CDTF">2022-04-29T14:49:13Z</dcterms:modified>
</cp:coreProperties>
</file>