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B780F-C08F-4072-93E2-098D2C122DC4}" v="3013" dt="2022-05-04T18:48:44.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2" d="100"/>
          <a:sy n="112" d="100"/>
        </p:scale>
        <p:origin x="20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Wessell Lightfoot" userId="ab23fb22-b4fb-471a-8e7c-4d3c35667378" providerId="ADAL" clId="{4ED9B6FD-1903-9D43-AA3C-E0C90C842AA5}"/>
    <pc:docChg chg="modShowInfo">
      <pc:chgData name="Dana Wessell Lightfoot" userId="ab23fb22-b4fb-471a-8e7c-4d3c35667378" providerId="ADAL" clId="{4ED9B6FD-1903-9D43-AA3C-E0C90C842AA5}" dt="2022-05-04T19:22:36.404" v="0" actId="2744"/>
      <pc:docMkLst>
        <pc:docMk/>
      </pc:docMkLst>
    </pc:docChg>
  </pc:docChgLst>
  <pc:docChgLst>
    <pc:chgData name="Dana Wessell Lightfoot" userId="S::lightfoot@unbc.ca::ab23fb22-b4fb-471a-8e7c-4d3c35667378" providerId="AD" clId="Web-{572B780F-C08F-4072-93E2-098D2C122DC4}"/>
    <pc:docChg chg="addSld delSld modSld sldOrd">
      <pc:chgData name="Dana Wessell Lightfoot" userId="S::lightfoot@unbc.ca::ab23fb22-b4fb-471a-8e7c-4d3c35667378" providerId="AD" clId="Web-{572B780F-C08F-4072-93E2-098D2C122DC4}" dt="2022-05-04T18:48:44.569" v="1892" actId="1076"/>
      <pc:docMkLst>
        <pc:docMk/>
      </pc:docMkLst>
      <pc:sldChg chg="addSp delSp modSp mod setBg modClrScheme chgLayout">
        <pc:chgData name="Dana Wessell Lightfoot" userId="S::lightfoot@unbc.ca::ab23fb22-b4fb-471a-8e7c-4d3c35667378" providerId="AD" clId="Web-{572B780F-C08F-4072-93E2-098D2C122DC4}" dt="2022-05-04T17:14:29.191" v="34"/>
        <pc:sldMkLst>
          <pc:docMk/>
          <pc:sldMk cId="109857222" sldId="256"/>
        </pc:sldMkLst>
        <pc:spChg chg="del">
          <ac:chgData name="Dana Wessell Lightfoot" userId="S::lightfoot@unbc.ca::ab23fb22-b4fb-471a-8e7c-4d3c35667378" providerId="AD" clId="Web-{572B780F-C08F-4072-93E2-098D2C122DC4}" dt="2022-05-04T17:12:54.940" v="0"/>
          <ac:spMkLst>
            <pc:docMk/>
            <pc:sldMk cId="109857222" sldId="256"/>
            <ac:spMk id="2" creationId="{00000000-0000-0000-0000-000000000000}"/>
          </ac:spMkLst>
        </pc:spChg>
        <pc:spChg chg="del">
          <ac:chgData name="Dana Wessell Lightfoot" userId="S::lightfoot@unbc.ca::ab23fb22-b4fb-471a-8e7c-4d3c35667378" providerId="AD" clId="Web-{572B780F-C08F-4072-93E2-098D2C122DC4}" dt="2022-05-04T17:12:54.940" v="0"/>
          <ac:spMkLst>
            <pc:docMk/>
            <pc:sldMk cId="109857222" sldId="256"/>
            <ac:spMk id="3" creationId="{00000000-0000-0000-0000-000000000000}"/>
          </ac:spMkLst>
        </pc:spChg>
        <pc:spChg chg="add mod">
          <ac:chgData name="Dana Wessell Lightfoot" userId="S::lightfoot@unbc.ca::ab23fb22-b4fb-471a-8e7c-4d3c35667378" providerId="AD" clId="Web-{572B780F-C08F-4072-93E2-098D2C122DC4}" dt="2022-05-04T17:14:29.191" v="34"/>
          <ac:spMkLst>
            <pc:docMk/>
            <pc:sldMk cId="109857222" sldId="256"/>
            <ac:spMk id="5" creationId="{FDC3921D-E683-DE54-E8E1-A9CBAE2D4977}"/>
          </ac:spMkLst>
        </pc:spChg>
        <pc:spChg chg="add">
          <ac:chgData name="Dana Wessell Lightfoot" userId="S::lightfoot@unbc.ca::ab23fb22-b4fb-471a-8e7c-4d3c35667378" providerId="AD" clId="Web-{572B780F-C08F-4072-93E2-098D2C122DC4}" dt="2022-05-04T17:14:29.191" v="34"/>
          <ac:spMkLst>
            <pc:docMk/>
            <pc:sldMk cId="109857222" sldId="256"/>
            <ac:spMk id="15" creationId="{5A92BC41-5AE1-432E-87C7-12BF9E03D928}"/>
          </ac:spMkLst>
        </pc:spChg>
        <pc:picChg chg="add mod ord">
          <ac:chgData name="Dana Wessell Lightfoot" userId="S::lightfoot@unbc.ca::ab23fb22-b4fb-471a-8e7c-4d3c35667378" providerId="AD" clId="Web-{572B780F-C08F-4072-93E2-098D2C122DC4}" dt="2022-05-04T17:14:29.191" v="34"/>
          <ac:picMkLst>
            <pc:docMk/>
            <pc:sldMk cId="109857222" sldId="256"/>
            <ac:picMk id="4" creationId="{F6C4ABEC-951F-1B8D-C446-18F8F4AC7434}"/>
          </ac:picMkLst>
        </pc:picChg>
        <pc:cxnChg chg="add del">
          <ac:chgData name="Dana Wessell Lightfoot" userId="S::lightfoot@unbc.ca::ab23fb22-b4fb-471a-8e7c-4d3c35667378" providerId="AD" clId="Web-{572B780F-C08F-4072-93E2-098D2C122DC4}" dt="2022-05-04T17:14:29.191" v="34"/>
          <ac:cxnSpMkLst>
            <pc:docMk/>
            <pc:sldMk cId="109857222" sldId="256"/>
            <ac:cxnSpMk id="10" creationId="{A7F400EE-A8A5-48AF-B4D6-291B52C6F0B0}"/>
          </ac:cxnSpMkLst>
        </pc:cxnChg>
        <pc:cxnChg chg="add">
          <ac:chgData name="Dana Wessell Lightfoot" userId="S::lightfoot@unbc.ca::ab23fb22-b4fb-471a-8e7c-4d3c35667378" providerId="AD" clId="Web-{572B780F-C08F-4072-93E2-098D2C122DC4}" dt="2022-05-04T17:14:29.191" v="34"/>
          <ac:cxnSpMkLst>
            <pc:docMk/>
            <pc:sldMk cId="109857222" sldId="256"/>
            <ac:cxnSpMk id="17" creationId="{DC0E1208-0B30-4396-AE7C-AEBFFAEE66DB}"/>
          </ac:cxnSpMkLst>
        </pc:cxnChg>
      </pc:sldChg>
      <pc:sldChg chg="addSp modSp new mod setBg addAnim delAnim modAnim">
        <pc:chgData name="Dana Wessell Lightfoot" userId="S::lightfoot@unbc.ca::ab23fb22-b4fb-471a-8e7c-4d3c35667378" providerId="AD" clId="Web-{572B780F-C08F-4072-93E2-098D2C122DC4}" dt="2022-05-04T17:20:53.431" v="200"/>
        <pc:sldMkLst>
          <pc:docMk/>
          <pc:sldMk cId="1691223638" sldId="257"/>
        </pc:sldMkLst>
        <pc:spChg chg="add mod">
          <ac:chgData name="Dana Wessell Lightfoot" userId="S::lightfoot@unbc.ca::ab23fb22-b4fb-471a-8e7c-4d3c35667378" providerId="AD" clId="Web-{572B780F-C08F-4072-93E2-098D2C122DC4}" dt="2022-05-04T17:18:30.304" v="191"/>
          <ac:spMkLst>
            <pc:docMk/>
            <pc:sldMk cId="1691223638" sldId="257"/>
            <ac:spMk id="2" creationId="{A971DEFF-2BFB-4D53-9DC2-F9FEB9F52240}"/>
          </ac:spMkLst>
        </pc:spChg>
        <pc:spChg chg="add mod">
          <ac:chgData name="Dana Wessell Lightfoot" userId="S::lightfoot@unbc.ca::ab23fb22-b4fb-471a-8e7c-4d3c35667378" providerId="AD" clId="Web-{572B780F-C08F-4072-93E2-098D2C122DC4}" dt="2022-05-04T17:18:40.211" v="192" actId="20577"/>
          <ac:spMkLst>
            <pc:docMk/>
            <pc:sldMk cId="1691223638" sldId="257"/>
            <ac:spMk id="3" creationId="{4DF6B1F0-150F-6725-8E38-E91FC4FE4F2B}"/>
          </ac:spMkLst>
        </pc:spChg>
        <pc:spChg chg="add mod">
          <ac:chgData name="Dana Wessell Lightfoot" userId="S::lightfoot@unbc.ca::ab23fb22-b4fb-471a-8e7c-4d3c35667378" providerId="AD" clId="Web-{572B780F-C08F-4072-93E2-098D2C122DC4}" dt="2022-05-04T17:20:49.150" v="198" actId="1076"/>
          <ac:spMkLst>
            <pc:docMk/>
            <pc:sldMk cId="1691223638" sldId="257"/>
            <ac:spMk id="4" creationId="{1E61D594-BE41-10D3-1E38-7822027392C6}"/>
          </ac:spMkLst>
        </pc:spChg>
        <pc:spChg chg="add">
          <ac:chgData name="Dana Wessell Lightfoot" userId="S::lightfoot@unbc.ca::ab23fb22-b4fb-471a-8e7c-4d3c35667378" providerId="AD" clId="Web-{572B780F-C08F-4072-93E2-098D2C122DC4}" dt="2022-05-04T17:18:30.304" v="191"/>
          <ac:spMkLst>
            <pc:docMk/>
            <pc:sldMk cId="1691223638" sldId="257"/>
            <ac:spMk id="8" creationId="{C7FA33FF-088D-4F16-95A2-2C64D353DEA8}"/>
          </ac:spMkLst>
        </pc:spChg>
        <pc:spChg chg="add">
          <ac:chgData name="Dana Wessell Lightfoot" userId="S::lightfoot@unbc.ca::ab23fb22-b4fb-471a-8e7c-4d3c35667378" providerId="AD" clId="Web-{572B780F-C08F-4072-93E2-098D2C122DC4}" dt="2022-05-04T17:18:30.304" v="191"/>
          <ac:spMkLst>
            <pc:docMk/>
            <pc:sldMk cId="1691223638" sldId="257"/>
            <ac:spMk id="10" creationId="{A376EFB1-01CF-419F-ABF1-2AF02BBFCBD1}"/>
          </ac:spMkLst>
        </pc:spChg>
        <pc:spChg chg="add">
          <ac:chgData name="Dana Wessell Lightfoot" userId="S::lightfoot@unbc.ca::ab23fb22-b4fb-471a-8e7c-4d3c35667378" providerId="AD" clId="Web-{572B780F-C08F-4072-93E2-098D2C122DC4}" dt="2022-05-04T17:18:30.304" v="191"/>
          <ac:spMkLst>
            <pc:docMk/>
            <pc:sldMk cId="1691223638" sldId="257"/>
            <ac:spMk id="12" creationId="{FF9DEA15-78BD-4750-AA18-B9F28A6D5AB8}"/>
          </ac:spMkLst>
        </pc:spChg>
      </pc:sldChg>
      <pc:sldChg chg="addSp modSp new mod setBg">
        <pc:chgData name="Dana Wessell Lightfoot" userId="S::lightfoot@unbc.ca::ab23fb22-b4fb-471a-8e7c-4d3c35667378" providerId="AD" clId="Web-{572B780F-C08F-4072-93E2-098D2C122DC4}" dt="2022-05-04T18:45:14.394" v="1840" actId="20577"/>
        <pc:sldMkLst>
          <pc:docMk/>
          <pc:sldMk cId="40960117" sldId="258"/>
        </pc:sldMkLst>
        <pc:spChg chg="add mod">
          <ac:chgData name="Dana Wessell Lightfoot" userId="S::lightfoot@unbc.ca::ab23fb22-b4fb-471a-8e7c-4d3c35667378" providerId="AD" clId="Web-{572B780F-C08F-4072-93E2-098D2C122DC4}" dt="2022-05-04T17:23:59.121" v="409" actId="20577"/>
          <ac:spMkLst>
            <pc:docMk/>
            <pc:sldMk cId="40960117" sldId="258"/>
            <ac:spMk id="2" creationId="{9D900B7B-6C2D-6D98-6CAF-DDF736424460}"/>
          </ac:spMkLst>
        </pc:spChg>
        <pc:spChg chg="add mod">
          <ac:chgData name="Dana Wessell Lightfoot" userId="S::lightfoot@unbc.ca::ab23fb22-b4fb-471a-8e7c-4d3c35667378" providerId="AD" clId="Web-{572B780F-C08F-4072-93E2-098D2C122DC4}" dt="2022-05-04T18:45:14.394" v="1840" actId="20577"/>
          <ac:spMkLst>
            <pc:docMk/>
            <pc:sldMk cId="40960117" sldId="258"/>
            <ac:spMk id="3" creationId="{32468861-1F57-94CD-4A67-2E3697B9E58F}"/>
          </ac:spMkLst>
        </pc:spChg>
        <pc:spChg chg="add">
          <ac:chgData name="Dana Wessell Lightfoot" userId="S::lightfoot@unbc.ca::ab23fb22-b4fb-471a-8e7c-4d3c35667378" providerId="AD" clId="Web-{572B780F-C08F-4072-93E2-098D2C122DC4}" dt="2022-05-04T17:23:33.777" v="402"/>
          <ac:spMkLst>
            <pc:docMk/>
            <pc:sldMk cId="40960117" sldId="258"/>
            <ac:spMk id="8" creationId="{884769FE-1656-422F-86E1-8C1B16C27BE1}"/>
          </ac:spMkLst>
        </pc:spChg>
        <pc:spChg chg="add">
          <ac:chgData name="Dana Wessell Lightfoot" userId="S::lightfoot@unbc.ca::ab23fb22-b4fb-471a-8e7c-4d3c35667378" providerId="AD" clId="Web-{572B780F-C08F-4072-93E2-098D2C122DC4}" dt="2022-05-04T17:23:33.777" v="402"/>
          <ac:spMkLst>
            <pc:docMk/>
            <pc:sldMk cId="40960117" sldId="258"/>
            <ac:spMk id="10" creationId="{CB249F6D-244F-494A-98B9-5CC7413C4FB9}"/>
          </ac:spMkLst>
        </pc:spChg>
        <pc:spChg chg="add">
          <ac:chgData name="Dana Wessell Lightfoot" userId="S::lightfoot@unbc.ca::ab23fb22-b4fb-471a-8e7c-4d3c35667378" providerId="AD" clId="Web-{572B780F-C08F-4072-93E2-098D2C122DC4}" dt="2022-05-04T17:23:33.777" v="402"/>
          <ac:spMkLst>
            <pc:docMk/>
            <pc:sldMk cId="40960117" sldId="258"/>
            <ac:spMk id="12" creationId="{506C536E-6ECA-4211-AF8C-A2671C484DA7}"/>
          </ac:spMkLst>
        </pc:spChg>
        <pc:spChg chg="add">
          <ac:chgData name="Dana Wessell Lightfoot" userId="S::lightfoot@unbc.ca::ab23fb22-b4fb-471a-8e7c-4d3c35667378" providerId="AD" clId="Web-{572B780F-C08F-4072-93E2-098D2C122DC4}" dt="2022-05-04T17:23:33.777" v="402"/>
          <ac:spMkLst>
            <pc:docMk/>
            <pc:sldMk cId="40960117" sldId="258"/>
            <ac:spMk id="14" creationId="{AEAA70EA-2201-4F5D-AF08-58CFF851CCCD}"/>
          </ac:spMkLst>
        </pc:spChg>
      </pc:sldChg>
      <pc:sldChg chg="addSp delSp modSp new mod setBg">
        <pc:chgData name="Dana Wessell Lightfoot" userId="S::lightfoot@unbc.ca::ab23fb22-b4fb-471a-8e7c-4d3c35667378" providerId="AD" clId="Web-{572B780F-C08F-4072-93E2-098D2C122DC4}" dt="2022-05-04T17:30:32.565" v="491"/>
        <pc:sldMkLst>
          <pc:docMk/>
          <pc:sldMk cId="474647690" sldId="259"/>
        </pc:sldMkLst>
        <pc:spChg chg="add mod">
          <ac:chgData name="Dana Wessell Lightfoot" userId="S::lightfoot@unbc.ca::ab23fb22-b4fb-471a-8e7c-4d3c35667378" providerId="AD" clId="Web-{572B780F-C08F-4072-93E2-098D2C122DC4}" dt="2022-05-04T17:30:32.565" v="491"/>
          <ac:spMkLst>
            <pc:docMk/>
            <pc:sldMk cId="474647690" sldId="259"/>
            <ac:spMk id="5" creationId="{BDD81F41-10CF-0571-0A48-3469CD00180F}"/>
          </ac:spMkLst>
        </pc:spChg>
        <pc:spChg chg="add mod">
          <ac:chgData name="Dana Wessell Lightfoot" userId="S::lightfoot@unbc.ca::ab23fb22-b4fb-471a-8e7c-4d3c35667378" providerId="AD" clId="Web-{572B780F-C08F-4072-93E2-098D2C122DC4}" dt="2022-05-04T17:30:32.565" v="491"/>
          <ac:spMkLst>
            <pc:docMk/>
            <pc:sldMk cId="474647690" sldId="259"/>
            <ac:spMk id="6" creationId="{2FA9D8DB-B9A0-8397-E807-D9B1D027B4B2}"/>
          </ac:spMkLst>
        </pc:spChg>
        <pc:spChg chg="add mod">
          <ac:chgData name="Dana Wessell Lightfoot" userId="S::lightfoot@unbc.ca::ab23fb22-b4fb-471a-8e7c-4d3c35667378" providerId="AD" clId="Web-{572B780F-C08F-4072-93E2-098D2C122DC4}" dt="2022-05-04T17:30:32.565" v="491"/>
          <ac:spMkLst>
            <pc:docMk/>
            <pc:sldMk cId="474647690" sldId="259"/>
            <ac:spMk id="7" creationId="{3AF44C26-97BC-5C79-6F92-7AE1D413D2DC}"/>
          </ac:spMkLst>
        </pc:spChg>
        <pc:spChg chg="add del">
          <ac:chgData name="Dana Wessell Lightfoot" userId="S::lightfoot@unbc.ca::ab23fb22-b4fb-471a-8e7c-4d3c35667378" providerId="AD" clId="Web-{572B780F-C08F-4072-93E2-098D2C122DC4}" dt="2022-05-04T17:30:32.565" v="491"/>
          <ac:spMkLst>
            <pc:docMk/>
            <pc:sldMk cId="474647690" sldId="259"/>
            <ac:spMk id="16" creationId="{DA2E7C1E-2B5A-4BBA-AE51-1CD8C19309D7}"/>
          </ac:spMkLst>
        </pc:spChg>
        <pc:spChg chg="add del">
          <ac:chgData name="Dana Wessell Lightfoot" userId="S::lightfoot@unbc.ca::ab23fb22-b4fb-471a-8e7c-4d3c35667378" providerId="AD" clId="Web-{572B780F-C08F-4072-93E2-098D2C122DC4}" dt="2022-05-04T17:30:32.565" v="491"/>
          <ac:spMkLst>
            <pc:docMk/>
            <pc:sldMk cId="474647690" sldId="259"/>
            <ac:spMk id="18" creationId="{43DF76B1-5174-4FAF-9D19-FFEE98426836}"/>
          </ac:spMkLst>
        </pc:spChg>
        <pc:picChg chg="add mod ord">
          <ac:chgData name="Dana Wessell Lightfoot" userId="S::lightfoot@unbc.ca::ab23fb22-b4fb-471a-8e7c-4d3c35667378" providerId="AD" clId="Web-{572B780F-C08F-4072-93E2-098D2C122DC4}" dt="2022-05-04T17:30:32.565" v="491"/>
          <ac:picMkLst>
            <pc:docMk/>
            <pc:sldMk cId="474647690" sldId="259"/>
            <ac:picMk id="2" creationId="{A4B382FC-AB3D-5995-565A-4E9F1A07FA27}"/>
          </ac:picMkLst>
        </pc:picChg>
        <pc:picChg chg="add mod">
          <ac:chgData name="Dana Wessell Lightfoot" userId="S::lightfoot@unbc.ca::ab23fb22-b4fb-471a-8e7c-4d3c35667378" providerId="AD" clId="Web-{572B780F-C08F-4072-93E2-098D2C122DC4}" dt="2022-05-04T17:30:32.565" v="491"/>
          <ac:picMkLst>
            <pc:docMk/>
            <pc:sldMk cId="474647690" sldId="259"/>
            <ac:picMk id="3" creationId="{7E484E00-3045-FDAE-9CFD-4159C2C3EF5E}"/>
          </ac:picMkLst>
        </pc:picChg>
        <pc:picChg chg="add mod ord">
          <ac:chgData name="Dana Wessell Lightfoot" userId="S::lightfoot@unbc.ca::ab23fb22-b4fb-471a-8e7c-4d3c35667378" providerId="AD" clId="Web-{572B780F-C08F-4072-93E2-098D2C122DC4}" dt="2022-05-04T17:30:32.565" v="491"/>
          <ac:picMkLst>
            <pc:docMk/>
            <pc:sldMk cId="474647690" sldId="259"/>
            <ac:picMk id="4" creationId="{E7C5F421-C17B-F6E4-9AEE-BE76FB23DA81}"/>
          </ac:picMkLst>
        </pc:picChg>
        <pc:cxnChg chg="add del">
          <ac:chgData name="Dana Wessell Lightfoot" userId="S::lightfoot@unbc.ca::ab23fb22-b4fb-471a-8e7c-4d3c35667378" providerId="AD" clId="Web-{572B780F-C08F-4072-93E2-098D2C122DC4}" dt="2022-05-04T17:30:32.565" v="491"/>
          <ac:cxnSpMkLst>
            <pc:docMk/>
            <pc:sldMk cId="474647690" sldId="259"/>
            <ac:cxnSpMk id="9" creationId="{DCD67800-37AC-4E14-89B0-F79DCB3FB86D}"/>
          </ac:cxnSpMkLst>
        </pc:cxnChg>
        <pc:cxnChg chg="add del">
          <ac:chgData name="Dana Wessell Lightfoot" userId="S::lightfoot@unbc.ca::ab23fb22-b4fb-471a-8e7c-4d3c35667378" providerId="AD" clId="Web-{572B780F-C08F-4072-93E2-098D2C122DC4}" dt="2022-05-04T17:30:32.565" v="491"/>
          <ac:cxnSpMkLst>
            <pc:docMk/>
            <pc:sldMk cId="474647690" sldId="259"/>
            <ac:cxnSpMk id="11" creationId="{20F1788F-A5AE-4188-8274-F7F2E3833ECD}"/>
          </ac:cxnSpMkLst>
        </pc:cxnChg>
      </pc:sldChg>
      <pc:sldChg chg="addSp delSp modSp new mod setBg setClrOvrMap">
        <pc:chgData name="Dana Wessell Lightfoot" userId="S::lightfoot@unbc.ca::ab23fb22-b4fb-471a-8e7c-4d3c35667378" providerId="AD" clId="Web-{572B780F-C08F-4072-93E2-098D2C122DC4}" dt="2022-05-04T17:32:54.332" v="525"/>
        <pc:sldMkLst>
          <pc:docMk/>
          <pc:sldMk cId="605627954" sldId="260"/>
        </pc:sldMkLst>
        <pc:spChg chg="add mod">
          <ac:chgData name="Dana Wessell Lightfoot" userId="S::lightfoot@unbc.ca::ab23fb22-b4fb-471a-8e7c-4d3c35667378" providerId="AD" clId="Web-{572B780F-C08F-4072-93E2-098D2C122DC4}" dt="2022-05-04T17:32:54.332" v="525"/>
          <ac:spMkLst>
            <pc:docMk/>
            <pc:sldMk cId="605627954" sldId="260"/>
            <ac:spMk id="3" creationId="{459668DF-CC72-4FD5-0C89-A091CE54B52F}"/>
          </ac:spMkLst>
        </pc:spChg>
        <pc:spChg chg="add del">
          <ac:chgData name="Dana Wessell Lightfoot" userId="S::lightfoot@unbc.ca::ab23fb22-b4fb-471a-8e7c-4d3c35667378" providerId="AD" clId="Web-{572B780F-C08F-4072-93E2-098D2C122DC4}" dt="2022-05-04T17:32:54.332" v="524"/>
          <ac:spMkLst>
            <pc:docMk/>
            <pc:sldMk cId="605627954" sldId="260"/>
            <ac:spMk id="8" creationId="{8A94871E-96FC-4ADE-815B-41A636E34F1A}"/>
          </ac:spMkLst>
        </pc:spChg>
        <pc:spChg chg="add del">
          <ac:chgData name="Dana Wessell Lightfoot" userId="S::lightfoot@unbc.ca::ab23fb22-b4fb-471a-8e7c-4d3c35667378" providerId="AD" clId="Web-{572B780F-C08F-4072-93E2-098D2C122DC4}" dt="2022-05-04T17:32:54.332" v="524"/>
          <ac:spMkLst>
            <pc:docMk/>
            <pc:sldMk cId="605627954" sldId="260"/>
            <ac:spMk id="10" creationId="{3FCFB1DE-0B7E-48CC-BA90-B2AB0889F9D6}"/>
          </ac:spMkLst>
        </pc:spChg>
        <pc:spChg chg="add">
          <ac:chgData name="Dana Wessell Lightfoot" userId="S::lightfoot@unbc.ca::ab23fb22-b4fb-471a-8e7c-4d3c35667378" providerId="AD" clId="Web-{572B780F-C08F-4072-93E2-098D2C122DC4}" dt="2022-05-04T17:32:54.332" v="525"/>
          <ac:spMkLst>
            <pc:docMk/>
            <pc:sldMk cId="605627954" sldId="260"/>
            <ac:spMk id="12" creationId="{1DB7C82F-AB7E-4F0C-B829-FA1B9C415180}"/>
          </ac:spMkLst>
        </pc:spChg>
        <pc:picChg chg="add mod ord">
          <ac:chgData name="Dana Wessell Lightfoot" userId="S::lightfoot@unbc.ca::ab23fb22-b4fb-471a-8e7c-4d3c35667378" providerId="AD" clId="Web-{572B780F-C08F-4072-93E2-098D2C122DC4}" dt="2022-05-04T17:32:54.332" v="525"/>
          <ac:picMkLst>
            <pc:docMk/>
            <pc:sldMk cId="605627954" sldId="260"/>
            <ac:picMk id="2" creationId="{1AD85A72-732F-0424-A0FC-78F8AB0E6674}"/>
          </ac:picMkLst>
        </pc:picChg>
      </pc:sldChg>
      <pc:sldChg chg="addSp delSp modSp new mod setBg addAnim modAnim">
        <pc:chgData name="Dana Wessell Lightfoot" userId="S::lightfoot@unbc.ca::ab23fb22-b4fb-471a-8e7c-4d3c35667378" providerId="AD" clId="Web-{572B780F-C08F-4072-93E2-098D2C122DC4}" dt="2022-05-04T17:46:30.656" v="592"/>
        <pc:sldMkLst>
          <pc:docMk/>
          <pc:sldMk cId="436832609" sldId="261"/>
        </pc:sldMkLst>
        <pc:spChg chg="add mod">
          <ac:chgData name="Dana Wessell Lightfoot" userId="S::lightfoot@unbc.ca::ab23fb22-b4fb-471a-8e7c-4d3c35667378" providerId="AD" clId="Web-{572B780F-C08F-4072-93E2-098D2C122DC4}" dt="2022-05-04T17:38:06.118" v="559" actId="20577"/>
          <ac:spMkLst>
            <pc:docMk/>
            <pc:sldMk cId="436832609" sldId="261"/>
            <ac:spMk id="3" creationId="{C7C81C09-A6C1-0319-66DB-A39B896E37AA}"/>
          </ac:spMkLst>
        </pc:spChg>
        <pc:spChg chg="add del">
          <ac:chgData name="Dana Wessell Lightfoot" userId="S::lightfoot@unbc.ca::ab23fb22-b4fb-471a-8e7c-4d3c35667378" providerId="AD" clId="Web-{572B780F-C08F-4072-93E2-098D2C122DC4}" dt="2022-05-04T17:37:21.445" v="531"/>
          <ac:spMkLst>
            <pc:docMk/>
            <pc:sldMk cId="436832609" sldId="261"/>
            <ac:spMk id="4" creationId="{D1324C4F-FAFE-2F0A-7E50-0BB9D1A69376}"/>
          </ac:spMkLst>
        </pc:spChg>
        <pc:spChg chg="add mod">
          <ac:chgData name="Dana Wessell Lightfoot" userId="S::lightfoot@unbc.ca::ab23fb22-b4fb-471a-8e7c-4d3c35667378" providerId="AD" clId="Web-{572B780F-C08F-4072-93E2-098D2C122DC4}" dt="2022-05-04T17:45:27.171" v="573" actId="688"/>
          <ac:spMkLst>
            <pc:docMk/>
            <pc:sldMk cId="436832609" sldId="261"/>
            <ac:spMk id="6" creationId="{30656C3A-841D-6385-4B32-101AA058CC13}"/>
          </ac:spMkLst>
        </pc:spChg>
        <pc:spChg chg="add del">
          <ac:chgData name="Dana Wessell Lightfoot" userId="S::lightfoot@unbc.ca::ab23fb22-b4fb-471a-8e7c-4d3c35667378" providerId="AD" clId="Web-{572B780F-C08F-4072-93E2-098D2C122DC4}" dt="2022-05-04T17:37:53.196" v="556"/>
          <ac:spMkLst>
            <pc:docMk/>
            <pc:sldMk cId="436832609" sldId="261"/>
            <ac:spMk id="7" creationId="{32BC26D8-82FB-445E-AA49-62A77D7C1EE0}"/>
          </ac:spMkLst>
        </pc:spChg>
        <pc:spChg chg="add mod">
          <ac:chgData name="Dana Wessell Lightfoot" userId="S::lightfoot@unbc.ca::ab23fb22-b4fb-471a-8e7c-4d3c35667378" providerId="AD" clId="Web-{572B780F-C08F-4072-93E2-098D2C122DC4}" dt="2022-05-04T17:45:49.500" v="577" actId="1076"/>
          <ac:spMkLst>
            <pc:docMk/>
            <pc:sldMk cId="436832609" sldId="261"/>
            <ac:spMk id="8" creationId="{29F8876E-27C8-2E82-8F36-583455B968D6}"/>
          </ac:spMkLst>
        </pc:spChg>
        <pc:spChg chg="add del">
          <ac:chgData name="Dana Wessell Lightfoot" userId="S::lightfoot@unbc.ca::ab23fb22-b4fb-471a-8e7c-4d3c35667378" providerId="AD" clId="Web-{572B780F-C08F-4072-93E2-098D2C122DC4}" dt="2022-05-04T17:37:53.196" v="556"/>
          <ac:spMkLst>
            <pc:docMk/>
            <pc:sldMk cId="436832609" sldId="261"/>
            <ac:spMk id="9" creationId="{CB44330D-EA18-4254-AA95-EB49948539B8}"/>
          </ac:spMkLst>
        </pc:spChg>
        <pc:spChg chg="add mod">
          <ac:chgData name="Dana Wessell Lightfoot" userId="S::lightfoot@unbc.ca::ab23fb22-b4fb-471a-8e7c-4d3c35667378" providerId="AD" clId="Web-{572B780F-C08F-4072-93E2-098D2C122DC4}" dt="2022-05-04T17:46:06.109" v="580" actId="1076"/>
          <ac:spMkLst>
            <pc:docMk/>
            <pc:sldMk cId="436832609" sldId="261"/>
            <ac:spMk id="10" creationId="{63451251-854F-7036-21DF-DEEB269136E7}"/>
          </ac:spMkLst>
        </pc:spChg>
        <pc:spChg chg="add mod">
          <ac:chgData name="Dana Wessell Lightfoot" userId="S::lightfoot@unbc.ca::ab23fb22-b4fb-471a-8e7c-4d3c35667378" providerId="AD" clId="Web-{572B780F-C08F-4072-93E2-098D2C122DC4}" dt="2022-05-04T17:46:17.469" v="584" actId="1076"/>
          <ac:spMkLst>
            <pc:docMk/>
            <pc:sldMk cId="436832609" sldId="261"/>
            <ac:spMk id="11" creationId="{AE2BB3DA-A698-546C-47EA-C0C32CF2C53A}"/>
          </ac:spMkLst>
        </pc:spChg>
        <pc:spChg chg="add">
          <ac:chgData name="Dana Wessell Lightfoot" userId="S::lightfoot@unbc.ca::ab23fb22-b4fb-471a-8e7c-4d3c35667378" providerId="AD" clId="Web-{572B780F-C08F-4072-93E2-098D2C122DC4}" dt="2022-05-04T17:37:53.196" v="556"/>
          <ac:spMkLst>
            <pc:docMk/>
            <pc:sldMk cId="436832609" sldId="261"/>
            <ac:spMk id="14" creationId="{5E39A796-BE83-48B1-B33F-35C4A32AAB57}"/>
          </ac:spMkLst>
        </pc:spChg>
        <pc:spChg chg="add">
          <ac:chgData name="Dana Wessell Lightfoot" userId="S::lightfoot@unbc.ca::ab23fb22-b4fb-471a-8e7c-4d3c35667378" providerId="AD" clId="Web-{572B780F-C08F-4072-93E2-098D2C122DC4}" dt="2022-05-04T17:37:53.196" v="556"/>
          <ac:spMkLst>
            <pc:docMk/>
            <pc:sldMk cId="436832609" sldId="261"/>
            <ac:spMk id="16" creationId="{72F84B47-E267-4194-8194-831DB7B5547F}"/>
          </ac:spMkLst>
        </pc:spChg>
        <pc:picChg chg="add del mod ord">
          <ac:chgData name="Dana Wessell Lightfoot" userId="S::lightfoot@unbc.ca::ab23fb22-b4fb-471a-8e7c-4d3c35667378" providerId="AD" clId="Web-{572B780F-C08F-4072-93E2-098D2C122DC4}" dt="2022-05-04T17:38:55.978" v="560"/>
          <ac:picMkLst>
            <pc:docMk/>
            <pc:sldMk cId="436832609" sldId="261"/>
            <ac:picMk id="2" creationId="{57795BEC-8657-F18B-FBF1-7E69A66931BA}"/>
          </ac:picMkLst>
        </pc:picChg>
        <pc:picChg chg="add mod modCrop">
          <ac:chgData name="Dana Wessell Lightfoot" userId="S::lightfoot@unbc.ca::ab23fb22-b4fb-471a-8e7c-4d3c35667378" providerId="AD" clId="Web-{572B780F-C08F-4072-93E2-098D2C122DC4}" dt="2022-05-04T17:43:38.794" v="570" actId="1076"/>
          <ac:picMkLst>
            <pc:docMk/>
            <pc:sldMk cId="436832609" sldId="261"/>
            <ac:picMk id="5" creationId="{74B703A8-2CCA-7CCA-7906-D1BEA6CD2598}"/>
          </ac:picMkLst>
        </pc:picChg>
      </pc:sldChg>
      <pc:sldChg chg="addSp delSp modSp new mod setBg setClrOvrMap">
        <pc:chgData name="Dana Wessell Lightfoot" userId="S::lightfoot@unbc.ca::ab23fb22-b4fb-471a-8e7c-4d3c35667378" providerId="AD" clId="Web-{572B780F-C08F-4072-93E2-098D2C122DC4}" dt="2022-05-04T17:50:37.175" v="662"/>
        <pc:sldMkLst>
          <pc:docMk/>
          <pc:sldMk cId="2904474105" sldId="262"/>
        </pc:sldMkLst>
        <pc:spChg chg="add mod">
          <ac:chgData name="Dana Wessell Lightfoot" userId="S::lightfoot@unbc.ca::ab23fb22-b4fb-471a-8e7c-4d3c35667378" providerId="AD" clId="Web-{572B780F-C08F-4072-93E2-098D2C122DC4}" dt="2022-05-04T17:50:37.175" v="662"/>
          <ac:spMkLst>
            <pc:docMk/>
            <pc:sldMk cId="2904474105" sldId="262"/>
            <ac:spMk id="2" creationId="{EE115BC9-6751-163F-B566-AF8BF57E8D83}"/>
          </ac:spMkLst>
        </pc:spChg>
        <pc:spChg chg="add del mod">
          <ac:chgData name="Dana Wessell Lightfoot" userId="S::lightfoot@unbc.ca::ab23fb22-b4fb-471a-8e7c-4d3c35667378" providerId="AD" clId="Web-{572B780F-C08F-4072-93E2-098D2C122DC4}" dt="2022-05-04T17:50:37.175" v="662"/>
          <ac:spMkLst>
            <pc:docMk/>
            <pc:sldMk cId="2904474105" sldId="262"/>
            <ac:spMk id="3" creationId="{85B3AAB7-43D8-2FE4-431E-CC797B713949}"/>
          </ac:spMkLst>
        </pc:spChg>
        <pc:spChg chg="add">
          <ac:chgData name="Dana Wessell Lightfoot" userId="S::lightfoot@unbc.ca::ab23fb22-b4fb-471a-8e7c-4d3c35667378" providerId="AD" clId="Web-{572B780F-C08F-4072-93E2-098D2C122DC4}" dt="2022-05-04T17:50:37.175" v="662"/>
          <ac:spMkLst>
            <pc:docMk/>
            <pc:sldMk cId="2904474105" sldId="262"/>
            <ac:spMk id="10" creationId="{C5E6CFF1-2F42-4E10-9A97-F116F46F53FE}"/>
          </ac:spMkLst>
        </pc:spChg>
        <pc:graphicFrameChg chg="add">
          <ac:chgData name="Dana Wessell Lightfoot" userId="S::lightfoot@unbc.ca::ab23fb22-b4fb-471a-8e7c-4d3c35667378" providerId="AD" clId="Web-{572B780F-C08F-4072-93E2-098D2C122DC4}" dt="2022-05-04T17:50:37.175" v="662"/>
          <ac:graphicFrameMkLst>
            <pc:docMk/>
            <pc:sldMk cId="2904474105" sldId="262"/>
            <ac:graphicFrameMk id="5" creationId="{6726A7A6-12EB-FC9A-2515-5BDFDAB2E94E}"/>
          </ac:graphicFrameMkLst>
        </pc:graphicFrameChg>
        <pc:picChg chg="add">
          <ac:chgData name="Dana Wessell Lightfoot" userId="S::lightfoot@unbc.ca::ab23fb22-b4fb-471a-8e7c-4d3c35667378" providerId="AD" clId="Web-{572B780F-C08F-4072-93E2-098D2C122DC4}" dt="2022-05-04T17:50:37.175" v="662"/>
          <ac:picMkLst>
            <pc:docMk/>
            <pc:sldMk cId="2904474105" sldId="262"/>
            <ac:picMk id="6" creationId="{1122D105-72C9-43FC-845B-B2EB6F051F52}"/>
          </ac:picMkLst>
        </pc:picChg>
        <pc:cxnChg chg="add">
          <ac:chgData name="Dana Wessell Lightfoot" userId="S::lightfoot@unbc.ca::ab23fb22-b4fb-471a-8e7c-4d3c35667378" providerId="AD" clId="Web-{572B780F-C08F-4072-93E2-098D2C122DC4}" dt="2022-05-04T17:50:37.175" v="662"/>
          <ac:cxnSpMkLst>
            <pc:docMk/>
            <pc:sldMk cId="2904474105" sldId="262"/>
            <ac:cxnSpMk id="12" creationId="{67182200-4859-4C8D-BCBB-55B245C28BA3}"/>
          </ac:cxnSpMkLst>
        </pc:cxnChg>
      </pc:sldChg>
      <pc:sldChg chg="addSp modSp new del">
        <pc:chgData name="Dana Wessell Lightfoot" userId="S::lightfoot@unbc.ca::ab23fb22-b4fb-471a-8e7c-4d3c35667378" providerId="AD" clId="Web-{572B780F-C08F-4072-93E2-098D2C122DC4}" dt="2022-05-04T17:52:29.240" v="667"/>
        <pc:sldMkLst>
          <pc:docMk/>
          <pc:sldMk cId="4154705901" sldId="263"/>
        </pc:sldMkLst>
        <pc:picChg chg="add mod">
          <ac:chgData name="Dana Wessell Lightfoot" userId="S::lightfoot@unbc.ca::ab23fb22-b4fb-471a-8e7c-4d3c35667378" providerId="AD" clId="Web-{572B780F-C08F-4072-93E2-098D2C122DC4}" dt="2022-05-04T17:52:13.521" v="664"/>
          <ac:picMkLst>
            <pc:docMk/>
            <pc:sldMk cId="4154705901" sldId="263"/>
            <ac:picMk id="2" creationId="{0CA25A28-A82B-D807-22C5-CFF35A51B45C}"/>
          </ac:picMkLst>
        </pc:picChg>
      </pc:sldChg>
      <pc:sldChg chg="modSp add ord replId">
        <pc:chgData name="Dana Wessell Lightfoot" userId="S::lightfoot@unbc.ca::ab23fb22-b4fb-471a-8e7c-4d3c35667378" providerId="AD" clId="Web-{572B780F-C08F-4072-93E2-098D2C122DC4}" dt="2022-05-04T17:53:15.428" v="694" actId="20577"/>
        <pc:sldMkLst>
          <pc:docMk/>
          <pc:sldMk cId="2816680632" sldId="264"/>
        </pc:sldMkLst>
        <pc:spChg chg="mod">
          <ac:chgData name="Dana Wessell Lightfoot" userId="S::lightfoot@unbc.ca::ab23fb22-b4fb-471a-8e7c-4d3c35667378" providerId="AD" clId="Web-{572B780F-C08F-4072-93E2-098D2C122DC4}" dt="2022-05-04T17:53:15.428" v="694" actId="20577"/>
          <ac:spMkLst>
            <pc:docMk/>
            <pc:sldMk cId="2816680632" sldId="264"/>
            <ac:spMk id="3" creationId="{459668DF-CC72-4FD5-0C89-A091CE54B52F}"/>
          </ac:spMkLst>
        </pc:spChg>
        <pc:picChg chg="mod">
          <ac:chgData name="Dana Wessell Lightfoot" userId="S::lightfoot@unbc.ca::ab23fb22-b4fb-471a-8e7c-4d3c35667378" providerId="AD" clId="Web-{572B780F-C08F-4072-93E2-098D2C122DC4}" dt="2022-05-04T17:52:42.146" v="668"/>
          <ac:picMkLst>
            <pc:docMk/>
            <pc:sldMk cId="2816680632" sldId="264"/>
            <ac:picMk id="2" creationId="{1AD85A72-732F-0424-A0FC-78F8AB0E6674}"/>
          </ac:picMkLst>
        </pc:picChg>
      </pc:sldChg>
      <pc:sldChg chg="addSp delSp modSp new mod setBg">
        <pc:chgData name="Dana Wessell Lightfoot" userId="S::lightfoot@unbc.ca::ab23fb22-b4fb-471a-8e7c-4d3c35667378" providerId="AD" clId="Web-{572B780F-C08F-4072-93E2-098D2C122DC4}" dt="2022-05-04T17:56:14.665" v="771" actId="20577"/>
        <pc:sldMkLst>
          <pc:docMk/>
          <pc:sldMk cId="636906245" sldId="265"/>
        </pc:sldMkLst>
        <pc:spChg chg="add mod">
          <ac:chgData name="Dana Wessell Lightfoot" userId="S::lightfoot@unbc.ca::ab23fb22-b4fb-471a-8e7c-4d3c35667378" providerId="AD" clId="Web-{572B780F-C08F-4072-93E2-098D2C122DC4}" dt="2022-05-04T17:56:14.665" v="771" actId="20577"/>
          <ac:spMkLst>
            <pc:docMk/>
            <pc:sldMk cId="636906245" sldId="265"/>
            <ac:spMk id="3" creationId="{04C3AFF0-36B2-36A7-C732-C5D4A5780AEB}"/>
          </ac:spMkLst>
        </pc:spChg>
        <pc:spChg chg="add del">
          <ac:chgData name="Dana Wessell Lightfoot" userId="S::lightfoot@unbc.ca::ab23fb22-b4fb-471a-8e7c-4d3c35667378" providerId="AD" clId="Web-{572B780F-C08F-4072-93E2-098D2C122DC4}" dt="2022-05-04T17:55:14.773" v="699"/>
          <ac:spMkLst>
            <pc:docMk/>
            <pc:sldMk cId="636906245" sldId="265"/>
            <ac:spMk id="7" creationId="{42A4FC2C-047E-45A5-965D-8E1E3BF09BC6}"/>
          </ac:spMkLst>
        </pc:spChg>
        <pc:spChg chg="add">
          <ac:chgData name="Dana Wessell Lightfoot" userId="S::lightfoot@unbc.ca::ab23fb22-b4fb-471a-8e7c-4d3c35667378" providerId="AD" clId="Web-{572B780F-C08F-4072-93E2-098D2C122DC4}" dt="2022-05-04T17:55:14.773" v="699"/>
          <ac:spMkLst>
            <pc:docMk/>
            <pc:sldMk cId="636906245" sldId="265"/>
            <ac:spMk id="12" creationId="{F13C74B1-5B17-4795-BED0-7140497B445A}"/>
          </ac:spMkLst>
        </pc:spChg>
        <pc:spChg chg="add">
          <ac:chgData name="Dana Wessell Lightfoot" userId="S::lightfoot@unbc.ca::ab23fb22-b4fb-471a-8e7c-4d3c35667378" providerId="AD" clId="Web-{572B780F-C08F-4072-93E2-098D2C122DC4}" dt="2022-05-04T17:55:14.773" v="699"/>
          <ac:spMkLst>
            <pc:docMk/>
            <pc:sldMk cId="636906245" sldId="265"/>
            <ac:spMk id="14" creationId="{D4974D33-8DC5-464E-8C6D-BE58F0669C17}"/>
          </ac:spMkLst>
        </pc:spChg>
        <pc:picChg chg="add mod ord">
          <ac:chgData name="Dana Wessell Lightfoot" userId="S::lightfoot@unbc.ca::ab23fb22-b4fb-471a-8e7c-4d3c35667378" providerId="AD" clId="Web-{572B780F-C08F-4072-93E2-098D2C122DC4}" dt="2022-05-04T17:55:14.773" v="699"/>
          <ac:picMkLst>
            <pc:docMk/>
            <pc:sldMk cId="636906245" sldId="265"/>
            <ac:picMk id="2" creationId="{956C8DE0-30E9-CDDD-70C7-72CDF9A0C93C}"/>
          </ac:picMkLst>
        </pc:picChg>
      </pc:sldChg>
      <pc:sldChg chg="addSp modSp new">
        <pc:chgData name="Dana Wessell Lightfoot" userId="S::lightfoot@unbc.ca::ab23fb22-b4fb-471a-8e7c-4d3c35667378" providerId="AD" clId="Web-{572B780F-C08F-4072-93E2-098D2C122DC4}" dt="2022-05-04T18:03:10.530" v="894" actId="1076"/>
        <pc:sldMkLst>
          <pc:docMk/>
          <pc:sldMk cId="2564613996" sldId="266"/>
        </pc:sldMkLst>
        <pc:spChg chg="add mod">
          <ac:chgData name="Dana Wessell Lightfoot" userId="S::lightfoot@unbc.ca::ab23fb22-b4fb-471a-8e7c-4d3c35667378" providerId="AD" clId="Web-{572B780F-C08F-4072-93E2-098D2C122DC4}" dt="2022-05-04T18:01:47.544" v="870"/>
          <ac:spMkLst>
            <pc:docMk/>
            <pc:sldMk cId="2564613996" sldId="266"/>
            <ac:spMk id="2" creationId="{192FE66D-3CD5-A466-F96F-69E7C3B6798E}"/>
          </ac:spMkLst>
        </pc:spChg>
        <pc:spChg chg="add mod">
          <ac:chgData name="Dana Wessell Lightfoot" userId="S::lightfoot@unbc.ca::ab23fb22-b4fb-471a-8e7c-4d3c35667378" providerId="AD" clId="Web-{572B780F-C08F-4072-93E2-098D2C122DC4}" dt="2022-05-04T18:02:04.060" v="873" actId="20577"/>
          <ac:spMkLst>
            <pc:docMk/>
            <pc:sldMk cId="2564613996" sldId="266"/>
            <ac:spMk id="3" creationId="{38D6594B-6703-F48C-A128-309C9FD1D6C8}"/>
          </ac:spMkLst>
        </pc:spChg>
        <pc:spChg chg="add mod">
          <ac:chgData name="Dana Wessell Lightfoot" userId="S::lightfoot@unbc.ca::ab23fb22-b4fb-471a-8e7c-4d3c35667378" providerId="AD" clId="Web-{572B780F-C08F-4072-93E2-098D2C122DC4}" dt="2022-05-04T18:02:08.560" v="874" actId="20577"/>
          <ac:spMkLst>
            <pc:docMk/>
            <pc:sldMk cId="2564613996" sldId="266"/>
            <ac:spMk id="4" creationId="{DE3BB4A3-7241-7980-E387-CA7922A4B9C8}"/>
          </ac:spMkLst>
        </pc:spChg>
        <pc:spChg chg="add mod">
          <ac:chgData name="Dana Wessell Lightfoot" userId="S::lightfoot@unbc.ca::ab23fb22-b4fb-471a-8e7c-4d3c35667378" providerId="AD" clId="Web-{572B780F-C08F-4072-93E2-098D2C122DC4}" dt="2022-05-04T18:02:29.686" v="883" actId="1076"/>
          <ac:spMkLst>
            <pc:docMk/>
            <pc:sldMk cId="2564613996" sldId="266"/>
            <ac:spMk id="5" creationId="{3FA7DAF0-E5AB-720D-8FD8-17102DFD80CE}"/>
          </ac:spMkLst>
        </pc:spChg>
        <pc:spChg chg="add mod">
          <ac:chgData name="Dana Wessell Lightfoot" userId="S::lightfoot@unbc.ca::ab23fb22-b4fb-471a-8e7c-4d3c35667378" providerId="AD" clId="Web-{572B780F-C08F-4072-93E2-098D2C122DC4}" dt="2022-05-04T18:03:10.530" v="894" actId="1076"/>
          <ac:spMkLst>
            <pc:docMk/>
            <pc:sldMk cId="2564613996" sldId="266"/>
            <ac:spMk id="6" creationId="{2EEF4DFF-9824-F6AB-CB7C-7D749B9CACEA}"/>
          </ac:spMkLst>
        </pc:spChg>
      </pc:sldChg>
      <pc:sldChg chg="addSp modSp new mod setBg setClrOvrMap">
        <pc:chgData name="Dana Wessell Lightfoot" userId="S::lightfoot@unbc.ca::ab23fb22-b4fb-471a-8e7c-4d3c35667378" providerId="AD" clId="Web-{572B780F-C08F-4072-93E2-098D2C122DC4}" dt="2022-05-04T18:04:25.203" v="926" actId="20577"/>
        <pc:sldMkLst>
          <pc:docMk/>
          <pc:sldMk cId="1440746249" sldId="267"/>
        </pc:sldMkLst>
        <pc:spChg chg="add mod">
          <ac:chgData name="Dana Wessell Lightfoot" userId="S::lightfoot@unbc.ca::ab23fb22-b4fb-471a-8e7c-4d3c35667378" providerId="AD" clId="Web-{572B780F-C08F-4072-93E2-098D2C122DC4}" dt="2022-05-04T18:04:15.125" v="924"/>
          <ac:spMkLst>
            <pc:docMk/>
            <pc:sldMk cId="1440746249" sldId="267"/>
            <ac:spMk id="2" creationId="{4995328B-B8BA-E7FA-8F80-5CA35297581C}"/>
          </ac:spMkLst>
        </pc:spChg>
        <pc:spChg chg="add mod">
          <ac:chgData name="Dana Wessell Lightfoot" userId="S::lightfoot@unbc.ca::ab23fb22-b4fb-471a-8e7c-4d3c35667378" providerId="AD" clId="Web-{572B780F-C08F-4072-93E2-098D2C122DC4}" dt="2022-05-04T18:04:25.203" v="926" actId="20577"/>
          <ac:spMkLst>
            <pc:docMk/>
            <pc:sldMk cId="1440746249" sldId="267"/>
            <ac:spMk id="3" creationId="{5C707CE0-8C52-BBC7-AAB9-DD81052DBC15}"/>
          </ac:spMkLst>
        </pc:spChg>
        <pc:spChg chg="add">
          <ac:chgData name="Dana Wessell Lightfoot" userId="S::lightfoot@unbc.ca::ab23fb22-b4fb-471a-8e7c-4d3c35667378" providerId="AD" clId="Web-{572B780F-C08F-4072-93E2-098D2C122DC4}" dt="2022-05-04T18:04:15.125" v="924"/>
          <ac:spMkLst>
            <pc:docMk/>
            <pc:sldMk cId="1440746249" sldId="267"/>
            <ac:spMk id="8" creationId="{AD72D4D1-076F-49D3-9889-EFC4F6D7CA66}"/>
          </ac:spMkLst>
        </pc:spChg>
        <pc:cxnChg chg="add">
          <ac:chgData name="Dana Wessell Lightfoot" userId="S::lightfoot@unbc.ca::ab23fb22-b4fb-471a-8e7c-4d3c35667378" providerId="AD" clId="Web-{572B780F-C08F-4072-93E2-098D2C122DC4}" dt="2022-05-04T18:04:15.125" v="924"/>
          <ac:cxnSpMkLst>
            <pc:docMk/>
            <pc:sldMk cId="1440746249" sldId="267"/>
            <ac:cxnSpMk id="10" creationId="{2D72A2C9-F3CA-4216-8BAD-FA4C970C3C4E}"/>
          </ac:cxnSpMkLst>
        </pc:cxnChg>
      </pc:sldChg>
      <pc:sldChg chg="addSp modSp add replId">
        <pc:chgData name="Dana Wessell Lightfoot" userId="S::lightfoot@unbc.ca::ab23fb22-b4fb-471a-8e7c-4d3c35667378" providerId="AD" clId="Web-{572B780F-C08F-4072-93E2-098D2C122DC4}" dt="2022-05-04T18:06:00.079" v="944" actId="1076"/>
        <pc:sldMkLst>
          <pc:docMk/>
          <pc:sldMk cId="3055245220" sldId="268"/>
        </pc:sldMkLst>
        <pc:spChg chg="mod">
          <ac:chgData name="Dana Wessell Lightfoot" userId="S::lightfoot@unbc.ca::ab23fb22-b4fb-471a-8e7c-4d3c35667378" providerId="AD" clId="Web-{572B780F-C08F-4072-93E2-098D2C122DC4}" dt="2022-05-04T18:04:40.406" v="928" actId="20577"/>
          <ac:spMkLst>
            <pc:docMk/>
            <pc:sldMk cId="3055245220" sldId="268"/>
            <ac:spMk id="3" creationId="{5C707CE0-8C52-BBC7-AAB9-DD81052DBC15}"/>
          </ac:spMkLst>
        </pc:spChg>
        <pc:spChg chg="add mod">
          <ac:chgData name="Dana Wessell Lightfoot" userId="S::lightfoot@unbc.ca::ab23fb22-b4fb-471a-8e7c-4d3c35667378" providerId="AD" clId="Web-{572B780F-C08F-4072-93E2-098D2C122DC4}" dt="2022-05-04T18:06:00.079" v="944" actId="1076"/>
          <ac:spMkLst>
            <pc:docMk/>
            <pc:sldMk cId="3055245220" sldId="268"/>
            <ac:spMk id="4" creationId="{9E4A357A-FE4C-ACD4-B02A-92BA1FD30DEA}"/>
          </ac:spMkLst>
        </pc:spChg>
      </pc:sldChg>
      <pc:sldChg chg="modSp add replId">
        <pc:chgData name="Dana Wessell Lightfoot" userId="S::lightfoot@unbc.ca::ab23fb22-b4fb-471a-8e7c-4d3c35667378" providerId="AD" clId="Web-{572B780F-C08F-4072-93E2-098D2C122DC4}" dt="2022-05-04T18:06:27.845" v="950" actId="20577"/>
        <pc:sldMkLst>
          <pc:docMk/>
          <pc:sldMk cId="84087728" sldId="269"/>
        </pc:sldMkLst>
        <pc:spChg chg="mod">
          <ac:chgData name="Dana Wessell Lightfoot" userId="S::lightfoot@unbc.ca::ab23fb22-b4fb-471a-8e7c-4d3c35667378" providerId="AD" clId="Web-{572B780F-C08F-4072-93E2-098D2C122DC4}" dt="2022-05-04T18:06:27.845" v="950" actId="20577"/>
          <ac:spMkLst>
            <pc:docMk/>
            <pc:sldMk cId="84087728" sldId="269"/>
            <ac:spMk id="4" creationId="{9E4A357A-FE4C-ACD4-B02A-92BA1FD30DEA}"/>
          </ac:spMkLst>
        </pc:spChg>
      </pc:sldChg>
      <pc:sldChg chg="modSp add replId">
        <pc:chgData name="Dana Wessell Lightfoot" userId="S::lightfoot@unbc.ca::ab23fb22-b4fb-471a-8e7c-4d3c35667378" providerId="AD" clId="Web-{572B780F-C08F-4072-93E2-098D2C122DC4}" dt="2022-05-04T18:07:07.565" v="957" actId="1076"/>
        <pc:sldMkLst>
          <pc:docMk/>
          <pc:sldMk cId="3528546951" sldId="270"/>
        </pc:sldMkLst>
        <pc:spChg chg="mod">
          <ac:chgData name="Dana Wessell Lightfoot" userId="S::lightfoot@unbc.ca::ab23fb22-b4fb-471a-8e7c-4d3c35667378" providerId="AD" clId="Web-{572B780F-C08F-4072-93E2-098D2C122DC4}" dt="2022-05-04T18:07:07.565" v="957" actId="1076"/>
          <ac:spMkLst>
            <pc:docMk/>
            <pc:sldMk cId="3528546951" sldId="270"/>
            <ac:spMk id="4" creationId="{9E4A357A-FE4C-ACD4-B02A-92BA1FD30DEA}"/>
          </ac:spMkLst>
        </pc:spChg>
      </pc:sldChg>
      <pc:sldChg chg="modSp add replId">
        <pc:chgData name="Dana Wessell Lightfoot" userId="S::lightfoot@unbc.ca::ab23fb22-b4fb-471a-8e7c-4d3c35667378" providerId="AD" clId="Web-{572B780F-C08F-4072-93E2-098D2C122DC4}" dt="2022-05-04T18:08:16.800" v="974" actId="1076"/>
        <pc:sldMkLst>
          <pc:docMk/>
          <pc:sldMk cId="4078161988" sldId="271"/>
        </pc:sldMkLst>
        <pc:spChg chg="mod">
          <ac:chgData name="Dana Wessell Lightfoot" userId="S::lightfoot@unbc.ca::ab23fb22-b4fb-471a-8e7c-4d3c35667378" providerId="AD" clId="Web-{572B780F-C08F-4072-93E2-098D2C122DC4}" dt="2022-05-04T18:08:16.800" v="974" actId="1076"/>
          <ac:spMkLst>
            <pc:docMk/>
            <pc:sldMk cId="4078161988" sldId="271"/>
            <ac:spMk id="4" creationId="{9E4A357A-FE4C-ACD4-B02A-92BA1FD30DEA}"/>
          </ac:spMkLst>
        </pc:spChg>
      </pc:sldChg>
      <pc:sldChg chg="new del">
        <pc:chgData name="Dana Wessell Lightfoot" userId="S::lightfoot@unbc.ca::ab23fb22-b4fb-471a-8e7c-4d3c35667378" providerId="AD" clId="Web-{572B780F-C08F-4072-93E2-098D2C122DC4}" dt="2022-05-04T18:08:23.034" v="976"/>
        <pc:sldMkLst>
          <pc:docMk/>
          <pc:sldMk cId="1997786407" sldId="272"/>
        </pc:sldMkLst>
      </pc:sldChg>
      <pc:sldChg chg="modSp add replId">
        <pc:chgData name="Dana Wessell Lightfoot" userId="S::lightfoot@unbc.ca::ab23fb22-b4fb-471a-8e7c-4d3c35667378" providerId="AD" clId="Web-{572B780F-C08F-4072-93E2-098D2C122DC4}" dt="2022-05-04T18:09:14.410" v="987" actId="20577"/>
        <pc:sldMkLst>
          <pc:docMk/>
          <pc:sldMk cId="2537437042" sldId="272"/>
        </pc:sldMkLst>
        <pc:spChg chg="mod">
          <ac:chgData name="Dana Wessell Lightfoot" userId="S::lightfoot@unbc.ca::ab23fb22-b4fb-471a-8e7c-4d3c35667378" providerId="AD" clId="Web-{572B780F-C08F-4072-93E2-098D2C122DC4}" dt="2022-05-04T18:09:14.410" v="987" actId="20577"/>
          <ac:spMkLst>
            <pc:docMk/>
            <pc:sldMk cId="2537437042" sldId="272"/>
            <ac:spMk id="4" creationId="{9E4A357A-FE4C-ACD4-B02A-92BA1FD30DEA}"/>
          </ac:spMkLst>
        </pc:spChg>
      </pc:sldChg>
      <pc:sldChg chg="addSp delSp modSp new mod setBg addAnim delAnim modAnim">
        <pc:chgData name="Dana Wessell Lightfoot" userId="S::lightfoot@unbc.ca::ab23fb22-b4fb-471a-8e7c-4d3c35667378" providerId="AD" clId="Web-{572B780F-C08F-4072-93E2-098D2C122DC4}" dt="2022-05-04T18:13:54.195" v="1184"/>
        <pc:sldMkLst>
          <pc:docMk/>
          <pc:sldMk cId="2250647265" sldId="273"/>
        </pc:sldMkLst>
        <pc:spChg chg="add mod">
          <ac:chgData name="Dana Wessell Lightfoot" userId="S::lightfoot@unbc.ca::ab23fb22-b4fb-471a-8e7c-4d3c35667378" providerId="AD" clId="Web-{572B780F-C08F-4072-93E2-098D2C122DC4}" dt="2022-05-04T18:13:54.195" v="1184"/>
          <ac:spMkLst>
            <pc:docMk/>
            <pc:sldMk cId="2250647265" sldId="273"/>
            <ac:spMk id="2" creationId="{DD762CE0-1ECB-B994-5B26-5E20F4B7F9F6}"/>
          </ac:spMkLst>
        </pc:spChg>
        <pc:spChg chg="add del mod">
          <ac:chgData name="Dana Wessell Lightfoot" userId="S::lightfoot@unbc.ca::ab23fb22-b4fb-471a-8e7c-4d3c35667378" providerId="AD" clId="Web-{572B780F-C08F-4072-93E2-098D2C122DC4}" dt="2022-05-04T18:12:24.569" v="1172"/>
          <ac:spMkLst>
            <pc:docMk/>
            <pc:sldMk cId="2250647265" sldId="273"/>
            <ac:spMk id="3" creationId="{653222AA-37E5-D390-93E4-4B3F8B2895C7}"/>
          </ac:spMkLst>
        </pc:spChg>
        <pc:spChg chg="add">
          <ac:chgData name="Dana Wessell Lightfoot" userId="S::lightfoot@unbc.ca::ab23fb22-b4fb-471a-8e7c-4d3c35667378" providerId="AD" clId="Web-{572B780F-C08F-4072-93E2-098D2C122DC4}" dt="2022-05-04T18:13:54.195" v="1184"/>
          <ac:spMkLst>
            <pc:docMk/>
            <pc:sldMk cId="2250647265" sldId="273"/>
            <ac:spMk id="10" creationId="{42285737-90EE-47DC-AC80-8AE156B11969}"/>
          </ac:spMkLst>
        </pc:spChg>
        <pc:grpChg chg="add">
          <ac:chgData name="Dana Wessell Lightfoot" userId="S::lightfoot@unbc.ca::ab23fb22-b4fb-471a-8e7c-4d3c35667378" providerId="AD" clId="Web-{572B780F-C08F-4072-93E2-098D2C122DC4}" dt="2022-05-04T18:13:54.195" v="1184"/>
          <ac:grpSpMkLst>
            <pc:docMk/>
            <pc:sldMk cId="2250647265" sldId="273"/>
            <ac:grpSpMk id="12" creationId="{B57BDC17-F1B3-455F-BBF1-680AA1F25C06}"/>
          </ac:grpSpMkLst>
        </pc:grpChg>
        <pc:graphicFrameChg chg="add mod modGraphic">
          <ac:chgData name="Dana Wessell Lightfoot" userId="S::lightfoot@unbc.ca::ab23fb22-b4fb-471a-8e7c-4d3c35667378" providerId="AD" clId="Web-{572B780F-C08F-4072-93E2-098D2C122DC4}" dt="2022-05-04T18:13:54.195" v="1184"/>
          <ac:graphicFrameMkLst>
            <pc:docMk/>
            <pc:sldMk cId="2250647265" sldId="273"/>
            <ac:graphicFrameMk id="5" creationId="{5365A9D5-F084-E06E-B5B4-D7D315FA4F3C}"/>
          </ac:graphicFrameMkLst>
        </pc:graphicFrameChg>
      </pc:sldChg>
      <pc:sldChg chg="modSp add replId">
        <pc:chgData name="Dana Wessell Lightfoot" userId="S::lightfoot@unbc.ca::ab23fb22-b4fb-471a-8e7c-4d3c35667378" providerId="AD" clId="Web-{572B780F-C08F-4072-93E2-098D2C122DC4}" dt="2022-05-04T18:09:37.035" v="995" actId="20577"/>
        <pc:sldMkLst>
          <pc:docMk/>
          <pc:sldMk cId="3947920693" sldId="274"/>
        </pc:sldMkLst>
        <pc:spChg chg="mod">
          <ac:chgData name="Dana Wessell Lightfoot" userId="S::lightfoot@unbc.ca::ab23fb22-b4fb-471a-8e7c-4d3c35667378" providerId="AD" clId="Web-{572B780F-C08F-4072-93E2-098D2C122DC4}" dt="2022-05-04T18:09:37.035" v="995" actId="20577"/>
          <ac:spMkLst>
            <pc:docMk/>
            <pc:sldMk cId="3947920693" sldId="274"/>
            <ac:spMk id="4" creationId="{9E4A357A-FE4C-ACD4-B02A-92BA1FD30DEA}"/>
          </ac:spMkLst>
        </pc:spChg>
      </pc:sldChg>
      <pc:sldChg chg="modSp add ord replId">
        <pc:chgData name="Dana Wessell Lightfoot" userId="S::lightfoot@unbc.ca::ab23fb22-b4fb-471a-8e7c-4d3c35667378" providerId="AD" clId="Web-{572B780F-C08F-4072-93E2-098D2C122DC4}" dt="2022-05-04T18:16:05.260" v="1206" actId="20577"/>
        <pc:sldMkLst>
          <pc:docMk/>
          <pc:sldMk cId="2654658439" sldId="275"/>
        </pc:sldMkLst>
        <pc:spChg chg="mod">
          <ac:chgData name="Dana Wessell Lightfoot" userId="S::lightfoot@unbc.ca::ab23fb22-b4fb-471a-8e7c-4d3c35667378" providerId="AD" clId="Web-{572B780F-C08F-4072-93E2-098D2C122DC4}" dt="2022-05-04T18:16:05.260" v="1206" actId="20577"/>
          <ac:spMkLst>
            <pc:docMk/>
            <pc:sldMk cId="2654658439" sldId="275"/>
            <ac:spMk id="3" creationId="{459668DF-CC72-4FD5-0C89-A091CE54B52F}"/>
          </ac:spMkLst>
        </pc:spChg>
        <pc:picChg chg="mod">
          <ac:chgData name="Dana Wessell Lightfoot" userId="S::lightfoot@unbc.ca::ab23fb22-b4fb-471a-8e7c-4d3c35667378" providerId="AD" clId="Web-{572B780F-C08F-4072-93E2-098D2C122DC4}" dt="2022-05-04T18:14:28.899" v="1187"/>
          <ac:picMkLst>
            <pc:docMk/>
            <pc:sldMk cId="2654658439" sldId="275"/>
            <ac:picMk id="2" creationId="{1AD85A72-732F-0424-A0FC-78F8AB0E6674}"/>
          </ac:picMkLst>
        </pc:picChg>
      </pc:sldChg>
      <pc:sldChg chg="addSp delSp modSp new mod setBg">
        <pc:chgData name="Dana Wessell Lightfoot" userId="S::lightfoot@unbc.ca::ab23fb22-b4fb-471a-8e7c-4d3c35667378" providerId="AD" clId="Web-{572B780F-C08F-4072-93E2-098D2C122DC4}" dt="2022-05-04T18:19:56.404" v="1288" actId="14100"/>
        <pc:sldMkLst>
          <pc:docMk/>
          <pc:sldMk cId="342742858" sldId="276"/>
        </pc:sldMkLst>
        <pc:spChg chg="add mod">
          <ac:chgData name="Dana Wessell Lightfoot" userId="S::lightfoot@unbc.ca::ab23fb22-b4fb-471a-8e7c-4d3c35667378" providerId="AD" clId="Web-{572B780F-C08F-4072-93E2-098D2C122DC4}" dt="2022-05-04T18:18:34.402" v="1258"/>
          <ac:spMkLst>
            <pc:docMk/>
            <pc:sldMk cId="342742858" sldId="276"/>
            <ac:spMk id="2" creationId="{A13B1E83-2E33-8FA7-6A49-35ECA0AB3B90}"/>
          </ac:spMkLst>
        </pc:spChg>
        <pc:spChg chg="add mod">
          <ac:chgData name="Dana Wessell Lightfoot" userId="S::lightfoot@unbc.ca::ab23fb22-b4fb-471a-8e7c-4d3c35667378" providerId="AD" clId="Web-{572B780F-C08F-4072-93E2-098D2C122DC4}" dt="2022-05-04T18:19:56.404" v="1288" actId="14100"/>
          <ac:spMkLst>
            <pc:docMk/>
            <pc:sldMk cId="342742858" sldId="276"/>
            <ac:spMk id="4" creationId="{C69867B7-F4D4-B7A4-BD2C-F508946AEF5D}"/>
          </ac:spMkLst>
        </pc:spChg>
        <pc:spChg chg="add del">
          <ac:chgData name="Dana Wessell Lightfoot" userId="S::lightfoot@unbc.ca::ab23fb22-b4fb-471a-8e7c-4d3c35667378" providerId="AD" clId="Web-{572B780F-C08F-4072-93E2-098D2C122DC4}" dt="2022-05-04T18:18:34.387" v="1257"/>
          <ac:spMkLst>
            <pc:docMk/>
            <pc:sldMk cId="342742858" sldId="276"/>
            <ac:spMk id="8" creationId="{D4771268-CB57-404A-9271-370EB28F6090}"/>
          </ac:spMkLst>
        </pc:spChg>
        <pc:spChg chg="add">
          <ac:chgData name="Dana Wessell Lightfoot" userId="S::lightfoot@unbc.ca::ab23fb22-b4fb-471a-8e7c-4d3c35667378" providerId="AD" clId="Web-{572B780F-C08F-4072-93E2-098D2C122DC4}" dt="2022-05-04T18:18:34.402" v="1258"/>
          <ac:spMkLst>
            <pc:docMk/>
            <pc:sldMk cId="342742858" sldId="276"/>
            <ac:spMk id="10" creationId="{AF2F604E-43BE-4DC3-B983-E071523364F8}"/>
          </ac:spMkLst>
        </pc:spChg>
        <pc:spChg chg="add">
          <ac:chgData name="Dana Wessell Lightfoot" userId="S::lightfoot@unbc.ca::ab23fb22-b4fb-471a-8e7c-4d3c35667378" providerId="AD" clId="Web-{572B780F-C08F-4072-93E2-098D2C122DC4}" dt="2022-05-04T18:18:34.402" v="1258"/>
          <ac:spMkLst>
            <pc:docMk/>
            <pc:sldMk cId="342742858" sldId="276"/>
            <ac:spMk id="11" creationId="{68AF5748-FED8-45BA-8631-26D1D10F3246}"/>
          </ac:spMkLst>
        </pc:spChg>
        <pc:spChg chg="add">
          <ac:chgData name="Dana Wessell Lightfoot" userId="S::lightfoot@unbc.ca::ab23fb22-b4fb-471a-8e7c-4d3c35667378" providerId="AD" clId="Web-{572B780F-C08F-4072-93E2-098D2C122DC4}" dt="2022-05-04T18:18:34.402" v="1258"/>
          <ac:spMkLst>
            <pc:docMk/>
            <pc:sldMk cId="342742858" sldId="276"/>
            <ac:spMk id="12" creationId="{08C9B587-E65E-4B52-B37C-ABEBB6E87928}"/>
          </ac:spMkLst>
        </pc:spChg>
        <pc:picChg chg="add mod">
          <ac:chgData name="Dana Wessell Lightfoot" userId="S::lightfoot@unbc.ca::ab23fb22-b4fb-471a-8e7c-4d3c35667378" providerId="AD" clId="Web-{572B780F-C08F-4072-93E2-098D2C122DC4}" dt="2022-05-04T18:18:34.402" v="1258"/>
          <ac:picMkLst>
            <pc:docMk/>
            <pc:sldMk cId="342742858" sldId="276"/>
            <ac:picMk id="3" creationId="{EEA12114-81E0-B068-9952-E32BB1050B6D}"/>
          </ac:picMkLst>
        </pc:picChg>
      </pc:sldChg>
      <pc:sldChg chg="addSp modSp new mod setBg setClrOvrMap">
        <pc:chgData name="Dana Wessell Lightfoot" userId="S::lightfoot@unbc.ca::ab23fb22-b4fb-471a-8e7c-4d3c35667378" providerId="AD" clId="Web-{572B780F-C08F-4072-93E2-098D2C122DC4}" dt="2022-05-04T18:21:22.499" v="1308" actId="20577"/>
        <pc:sldMkLst>
          <pc:docMk/>
          <pc:sldMk cId="3172409835" sldId="277"/>
        </pc:sldMkLst>
        <pc:spChg chg="add mod">
          <ac:chgData name="Dana Wessell Lightfoot" userId="S::lightfoot@unbc.ca::ab23fb22-b4fb-471a-8e7c-4d3c35667378" providerId="AD" clId="Web-{572B780F-C08F-4072-93E2-098D2C122DC4}" dt="2022-05-04T18:21:05.670" v="1301" actId="1076"/>
          <ac:spMkLst>
            <pc:docMk/>
            <pc:sldMk cId="3172409835" sldId="277"/>
            <ac:spMk id="2" creationId="{849D07A3-3712-ABC7-FABB-E3375D42D8FE}"/>
          </ac:spMkLst>
        </pc:spChg>
        <pc:spChg chg="add mod">
          <ac:chgData name="Dana Wessell Lightfoot" userId="S::lightfoot@unbc.ca::ab23fb22-b4fb-471a-8e7c-4d3c35667378" providerId="AD" clId="Web-{572B780F-C08F-4072-93E2-098D2C122DC4}" dt="2022-05-04T18:21:22.499" v="1308" actId="20577"/>
          <ac:spMkLst>
            <pc:docMk/>
            <pc:sldMk cId="3172409835" sldId="277"/>
            <ac:spMk id="3" creationId="{F991A5A3-F12C-91A7-6F8E-FCB9CDA667DF}"/>
          </ac:spMkLst>
        </pc:spChg>
        <pc:spChg chg="add">
          <ac:chgData name="Dana Wessell Lightfoot" userId="S::lightfoot@unbc.ca::ab23fb22-b4fb-471a-8e7c-4d3c35667378" providerId="AD" clId="Web-{572B780F-C08F-4072-93E2-098D2C122DC4}" dt="2022-05-04T18:20:36.498" v="1293"/>
          <ac:spMkLst>
            <pc:docMk/>
            <pc:sldMk cId="3172409835" sldId="277"/>
            <ac:spMk id="7" creationId="{DFF2AC85-FAA0-4844-813F-83C04D7382E2}"/>
          </ac:spMkLst>
        </pc:spChg>
        <pc:spChg chg="add">
          <ac:chgData name="Dana Wessell Lightfoot" userId="S::lightfoot@unbc.ca::ab23fb22-b4fb-471a-8e7c-4d3c35667378" providerId="AD" clId="Web-{572B780F-C08F-4072-93E2-098D2C122DC4}" dt="2022-05-04T18:20:36.498" v="1293"/>
          <ac:spMkLst>
            <pc:docMk/>
            <pc:sldMk cId="3172409835" sldId="277"/>
            <ac:spMk id="9" creationId="{89CC0F1E-BAA2-47B1-8F83-7ECB9FD9E009}"/>
          </ac:spMkLst>
        </pc:spChg>
      </pc:sldChg>
      <pc:sldChg chg="addSp modSp new mod setBg setClrOvrMap">
        <pc:chgData name="Dana Wessell Lightfoot" userId="S::lightfoot@unbc.ca::ab23fb22-b4fb-471a-8e7c-4d3c35667378" providerId="AD" clId="Web-{572B780F-C08F-4072-93E2-098D2C122DC4}" dt="2022-05-04T18:22:25.718" v="1331"/>
        <pc:sldMkLst>
          <pc:docMk/>
          <pc:sldMk cId="1921349985" sldId="278"/>
        </pc:sldMkLst>
        <pc:spChg chg="add mod">
          <ac:chgData name="Dana Wessell Lightfoot" userId="S::lightfoot@unbc.ca::ab23fb22-b4fb-471a-8e7c-4d3c35667378" providerId="AD" clId="Web-{572B780F-C08F-4072-93E2-098D2C122DC4}" dt="2022-05-04T18:22:25.718" v="1331"/>
          <ac:spMkLst>
            <pc:docMk/>
            <pc:sldMk cId="1921349985" sldId="278"/>
            <ac:spMk id="2" creationId="{C1D77824-625A-FAF5-78EE-314AD4CA31CE}"/>
          </ac:spMkLst>
        </pc:spChg>
        <pc:spChg chg="add">
          <ac:chgData name="Dana Wessell Lightfoot" userId="S::lightfoot@unbc.ca::ab23fb22-b4fb-471a-8e7c-4d3c35667378" providerId="AD" clId="Web-{572B780F-C08F-4072-93E2-098D2C122DC4}" dt="2022-05-04T18:22:25.718" v="1331"/>
          <ac:spMkLst>
            <pc:docMk/>
            <pc:sldMk cId="1921349985" sldId="278"/>
            <ac:spMk id="8" creationId="{5A59F003-E00A-43F9-91DC-CC54E3B87466}"/>
          </ac:spMkLst>
        </pc:spChg>
        <pc:spChg chg="add">
          <ac:chgData name="Dana Wessell Lightfoot" userId="S::lightfoot@unbc.ca::ab23fb22-b4fb-471a-8e7c-4d3c35667378" providerId="AD" clId="Web-{572B780F-C08F-4072-93E2-098D2C122DC4}" dt="2022-05-04T18:22:25.718" v="1331"/>
          <ac:spMkLst>
            <pc:docMk/>
            <pc:sldMk cId="1921349985" sldId="278"/>
            <ac:spMk id="10" creationId="{D74A4382-E3AD-430A-9A1F-DFA3E0E77A7D}"/>
          </ac:spMkLst>
        </pc:spChg>
        <pc:spChg chg="add">
          <ac:chgData name="Dana Wessell Lightfoot" userId="S::lightfoot@unbc.ca::ab23fb22-b4fb-471a-8e7c-4d3c35667378" providerId="AD" clId="Web-{572B780F-C08F-4072-93E2-098D2C122DC4}" dt="2022-05-04T18:22:25.718" v="1331"/>
          <ac:spMkLst>
            <pc:docMk/>
            <pc:sldMk cId="1921349985" sldId="278"/>
            <ac:spMk id="12" creationId="{79F40191-0F44-4FD1-82CC-ACB507C14BE6}"/>
          </ac:spMkLst>
        </pc:spChg>
        <pc:picChg chg="add">
          <ac:chgData name="Dana Wessell Lightfoot" userId="S::lightfoot@unbc.ca::ab23fb22-b4fb-471a-8e7c-4d3c35667378" providerId="AD" clId="Web-{572B780F-C08F-4072-93E2-098D2C122DC4}" dt="2022-05-04T18:22:25.718" v="1331"/>
          <ac:picMkLst>
            <pc:docMk/>
            <pc:sldMk cId="1921349985" sldId="278"/>
            <ac:picMk id="4" creationId="{F037ED80-48EE-E4AC-5A96-56B5AA916315}"/>
          </ac:picMkLst>
        </pc:picChg>
      </pc:sldChg>
      <pc:sldChg chg="addSp delSp modSp new mod setBg">
        <pc:chgData name="Dana Wessell Lightfoot" userId="S::lightfoot@unbc.ca::ab23fb22-b4fb-471a-8e7c-4d3c35667378" providerId="AD" clId="Web-{572B780F-C08F-4072-93E2-098D2C122DC4}" dt="2022-05-04T18:25:34.190" v="1357"/>
        <pc:sldMkLst>
          <pc:docMk/>
          <pc:sldMk cId="1217829174" sldId="279"/>
        </pc:sldMkLst>
        <pc:spChg chg="add mod">
          <ac:chgData name="Dana Wessell Lightfoot" userId="S::lightfoot@unbc.ca::ab23fb22-b4fb-471a-8e7c-4d3c35667378" providerId="AD" clId="Web-{572B780F-C08F-4072-93E2-098D2C122DC4}" dt="2022-05-04T18:25:34.190" v="1357"/>
          <ac:spMkLst>
            <pc:docMk/>
            <pc:sldMk cId="1217829174" sldId="279"/>
            <ac:spMk id="3" creationId="{60799D4E-1128-E242-FD34-F204B525E830}"/>
          </ac:spMkLst>
        </pc:spChg>
        <pc:spChg chg="add del">
          <ac:chgData name="Dana Wessell Lightfoot" userId="S::lightfoot@unbc.ca::ab23fb22-b4fb-471a-8e7c-4d3c35667378" providerId="AD" clId="Web-{572B780F-C08F-4072-93E2-098D2C122DC4}" dt="2022-05-04T18:24:00.313" v="1336"/>
          <ac:spMkLst>
            <pc:docMk/>
            <pc:sldMk cId="1217829174" sldId="279"/>
            <ac:spMk id="7" creationId="{32BC26D8-82FB-445E-AA49-62A77D7C1EE0}"/>
          </ac:spMkLst>
        </pc:spChg>
        <pc:spChg chg="add del">
          <ac:chgData name="Dana Wessell Lightfoot" userId="S::lightfoot@unbc.ca::ab23fb22-b4fb-471a-8e7c-4d3c35667378" providerId="AD" clId="Web-{572B780F-C08F-4072-93E2-098D2C122DC4}" dt="2022-05-04T18:24:00.313" v="1336"/>
          <ac:spMkLst>
            <pc:docMk/>
            <pc:sldMk cId="1217829174" sldId="279"/>
            <ac:spMk id="9" creationId="{CB44330D-EA18-4254-AA95-EB49948539B8}"/>
          </ac:spMkLst>
        </pc:spChg>
        <pc:spChg chg="add del">
          <ac:chgData name="Dana Wessell Lightfoot" userId="S::lightfoot@unbc.ca::ab23fb22-b4fb-471a-8e7c-4d3c35667378" providerId="AD" clId="Web-{572B780F-C08F-4072-93E2-098D2C122DC4}" dt="2022-05-04T18:25:34.190" v="1357"/>
          <ac:spMkLst>
            <pc:docMk/>
            <pc:sldMk cId="1217829174" sldId="279"/>
            <ac:spMk id="14" creationId="{B9951BD9-0868-4CDB-ACD6-9C4209B5E412}"/>
          </ac:spMkLst>
        </pc:spChg>
        <pc:picChg chg="add mod ord">
          <ac:chgData name="Dana Wessell Lightfoot" userId="S::lightfoot@unbc.ca::ab23fb22-b4fb-471a-8e7c-4d3c35667378" providerId="AD" clId="Web-{572B780F-C08F-4072-93E2-098D2C122DC4}" dt="2022-05-04T18:25:34.190" v="1357"/>
          <ac:picMkLst>
            <pc:docMk/>
            <pc:sldMk cId="1217829174" sldId="279"/>
            <ac:picMk id="2" creationId="{72D010C7-3940-841A-124F-023D35BB895A}"/>
          </ac:picMkLst>
        </pc:picChg>
      </pc:sldChg>
      <pc:sldChg chg="addSp modSp new mod setBg">
        <pc:chgData name="Dana Wessell Lightfoot" userId="S::lightfoot@unbc.ca::ab23fb22-b4fb-471a-8e7c-4d3c35667378" providerId="AD" clId="Web-{572B780F-C08F-4072-93E2-098D2C122DC4}" dt="2022-05-04T18:30:14.037" v="1454" actId="1076"/>
        <pc:sldMkLst>
          <pc:docMk/>
          <pc:sldMk cId="852314651" sldId="280"/>
        </pc:sldMkLst>
        <pc:spChg chg="add mod">
          <ac:chgData name="Dana Wessell Lightfoot" userId="S::lightfoot@unbc.ca::ab23fb22-b4fb-471a-8e7c-4d3c35667378" providerId="AD" clId="Web-{572B780F-C08F-4072-93E2-098D2C122DC4}" dt="2022-05-04T18:29:14.505" v="1390" actId="1076"/>
          <ac:spMkLst>
            <pc:docMk/>
            <pc:sldMk cId="852314651" sldId="280"/>
            <ac:spMk id="3" creationId="{7481D67E-BCEE-0324-8A65-54858A76D44D}"/>
          </ac:spMkLst>
        </pc:spChg>
        <pc:spChg chg="add mod">
          <ac:chgData name="Dana Wessell Lightfoot" userId="S::lightfoot@unbc.ca::ab23fb22-b4fb-471a-8e7c-4d3c35667378" providerId="AD" clId="Web-{572B780F-C08F-4072-93E2-098D2C122DC4}" dt="2022-05-04T18:30:14.037" v="1454" actId="1076"/>
          <ac:spMkLst>
            <pc:docMk/>
            <pc:sldMk cId="852314651" sldId="280"/>
            <ac:spMk id="4" creationId="{90ACA61B-F8CF-30E3-AFBD-27DA209EA447}"/>
          </ac:spMkLst>
        </pc:spChg>
        <pc:spChg chg="add">
          <ac:chgData name="Dana Wessell Lightfoot" userId="S::lightfoot@unbc.ca::ab23fb22-b4fb-471a-8e7c-4d3c35667378" providerId="AD" clId="Web-{572B780F-C08F-4072-93E2-098D2C122DC4}" dt="2022-05-04T18:28:54.630" v="1386"/>
          <ac:spMkLst>
            <pc:docMk/>
            <pc:sldMk cId="852314651" sldId="280"/>
            <ac:spMk id="8" creationId="{79BB35BC-D5C2-4C8B-A22A-A71E6191913B}"/>
          </ac:spMkLst>
        </pc:spChg>
        <pc:picChg chg="add mod">
          <ac:chgData name="Dana Wessell Lightfoot" userId="S::lightfoot@unbc.ca::ab23fb22-b4fb-471a-8e7c-4d3c35667378" providerId="AD" clId="Web-{572B780F-C08F-4072-93E2-098D2C122DC4}" dt="2022-05-04T18:28:54.630" v="1386"/>
          <ac:picMkLst>
            <pc:docMk/>
            <pc:sldMk cId="852314651" sldId="280"/>
            <ac:picMk id="2" creationId="{F84F6CCF-8544-5E0F-78BC-FA20DF88DD41}"/>
          </ac:picMkLst>
        </pc:picChg>
      </pc:sldChg>
      <pc:sldChg chg="addSp modSp new mod setBg setClrOvrMap">
        <pc:chgData name="Dana Wessell Lightfoot" userId="S::lightfoot@unbc.ca::ab23fb22-b4fb-471a-8e7c-4d3c35667378" providerId="AD" clId="Web-{572B780F-C08F-4072-93E2-098D2C122DC4}" dt="2022-05-04T18:32:43.352" v="1496"/>
        <pc:sldMkLst>
          <pc:docMk/>
          <pc:sldMk cId="2564886991" sldId="281"/>
        </pc:sldMkLst>
        <pc:spChg chg="add mod">
          <ac:chgData name="Dana Wessell Lightfoot" userId="S::lightfoot@unbc.ca::ab23fb22-b4fb-471a-8e7c-4d3c35667378" providerId="AD" clId="Web-{572B780F-C08F-4072-93E2-098D2C122DC4}" dt="2022-05-04T18:32:43.352" v="1496"/>
          <ac:spMkLst>
            <pc:docMk/>
            <pc:sldMk cId="2564886991" sldId="281"/>
            <ac:spMk id="2" creationId="{557FE53B-D837-A693-A2AB-68967E716223}"/>
          </ac:spMkLst>
        </pc:spChg>
        <pc:spChg chg="add">
          <ac:chgData name="Dana Wessell Lightfoot" userId="S::lightfoot@unbc.ca::ab23fb22-b4fb-471a-8e7c-4d3c35667378" providerId="AD" clId="Web-{572B780F-C08F-4072-93E2-098D2C122DC4}" dt="2022-05-04T18:32:43.352" v="1496"/>
          <ac:spMkLst>
            <pc:docMk/>
            <pc:sldMk cId="2564886991" sldId="281"/>
            <ac:spMk id="8" creationId="{E49CC64F-7275-4E33-961B-0C5CDC439875}"/>
          </ac:spMkLst>
        </pc:spChg>
        <pc:picChg chg="add mod">
          <ac:chgData name="Dana Wessell Lightfoot" userId="S::lightfoot@unbc.ca::ab23fb22-b4fb-471a-8e7c-4d3c35667378" providerId="AD" clId="Web-{572B780F-C08F-4072-93E2-098D2C122DC4}" dt="2022-05-04T18:32:43.352" v="1496"/>
          <ac:picMkLst>
            <pc:docMk/>
            <pc:sldMk cId="2564886991" sldId="281"/>
            <ac:picMk id="3" creationId="{80C3D23F-B660-21F4-B103-B217923F00BF}"/>
          </ac:picMkLst>
        </pc:picChg>
      </pc:sldChg>
      <pc:sldChg chg="addSp modSp new mod setBg">
        <pc:chgData name="Dana Wessell Lightfoot" userId="S::lightfoot@unbc.ca::ab23fb22-b4fb-471a-8e7c-4d3c35667378" providerId="AD" clId="Web-{572B780F-C08F-4072-93E2-098D2C122DC4}" dt="2022-05-04T18:36:24.980" v="1645" actId="20577"/>
        <pc:sldMkLst>
          <pc:docMk/>
          <pc:sldMk cId="895007262" sldId="282"/>
        </pc:sldMkLst>
        <pc:spChg chg="add mod">
          <ac:chgData name="Dana Wessell Lightfoot" userId="S::lightfoot@unbc.ca::ab23fb22-b4fb-471a-8e7c-4d3c35667378" providerId="AD" clId="Web-{572B780F-C08F-4072-93E2-098D2C122DC4}" dt="2022-05-04T18:35:06.682" v="1573" actId="20577"/>
          <ac:spMkLst>
            <pc:docMk/>
            <pc:sldMk cId="895007262" sldId="282"/>
            <ac:spMk id="2" creationId="{34EB008A-9A17-F806-74B3-1E10795195D9}"/>
          </ac:spMkLst>
        </pc:spChg>
        <pc:spChg chg="add mod">
          <ac:chgData name="Dana Wessell Lightfoot" userId="S::lightfoot@unbc.ca::ab23fb22-b4fb-471a-8e7c-4d3c35667378" providerId="AD" clId="Web-{572B780F-C08F-4072-93E2-098D2C122DC4}" dt="2022-05-04T18:36:24.980" v="1645" actId="20577"/>
          <ac:spMkLst>
            <pc:docMk/>
            <pc:sldMk cId="895007262" sldId="282"/>
            <ac:spMk id="3" creationId="{7746DDB0-01FE-0CD8-64BE-EC33B6B9B564}"/>
          </ac:spMkLst>
        </pc:spChg>
        <pc:spChg chg="add">
          <ac:chgData name="Dana Wessell Lightfoot" userId="S::lightfoot@unbc.ca::ab23fb22-b4fb-471a-8e7c-4d3c35667378" providerId="AD" clId="Web-{572B780F-C08F-4072-93E2-098D2C122DC4}" dt="2022-05-04T18:34:58.291" v="1572"/>
          <ac:spMkLst>
            <pc:docMk/>
            <pc:sldMk cId="895007262" sldId="282"/>
            <ac:spMk id="8" creationId="{DAF1966E-FD40-4A4A-B61B-C4DF7FA05F06}"/>
          </ac:spMkLst>
        </pc:spChg>
        <pc:spChg chg="add">
          <ac:chgData name="Dana Wessell Lightfoot" userId="S::lightfoot@unbc.ca::ab23fb22-b4fb-471a-8e7c-4d3c35667378" providerId="AD" clId="Web-{572B780F-C08F-4072-93E2-098D2C122DC4}" dt="2022-05-04T18:34:58.291" v="1572"/>
          <ac:spMkLst>
            <pc:docMk/>
            <pc:sldMk cId="895007262" sldId="282"/>
            <ac:spMk id="10" creationId="{047BFA19-D45E-416B-A404-7AF2F3F27017}"/>
          </ac:spMkLst>
        </pc:spChg>
        <pc:spChg chg="add">
          <ac:chgData name="Dana Wessell Lightfoot" userId="S::lightfoot@unbc.ca::ab23fb22-b4fb-471a-8e7c-4d3c35667378" providerId="AD" clId="Web-{572B780F-C08F-4072-93E2-098D2C122DC4}" dt="2022-05-04T18:34:58.291" v="1572"/>
          <ac:spMkLst>
            <pc:docMk/>
            <pc:sldMk cId="895007262" sldId="282"/>
            <ac:spMk id="12" creationId="{8E0105E7-23DB-4CF2-8258-FF47C7620F6E}"/>
          </ac:spMkLst>
        </pc:spChg>
        <pc:spChg chg="add">
          <ac:chgData name="Dana Wessell Lightfoot" userId="S::lightfoot@unbc.ca::ab23fb22-b4fb-471a-8e7c-4d3c35667378" providerId="AD" clId="Web-{572B780F-C08F-4072-93E2-098D2C122DC4}" dt="2022-05-04T18:34:58.291" v="1572"/>
          <ac:spMkLst>
            <pc:docMk/>
            <pc:sldMk cId="895007262" sldId="282"/>
            <ac:spMk id="14" creationId="{074B4F7D-14B2-478B-8BF5-01E4E0C5D263}"/>
          </ac:spMkLst>
        </pc:spChg>
      </pc:sldChg>
      <pc:sldChg chg="addSp delSp modSp new mod setBg setClrOvrMap">
        <pc:chgData name="Dana Wessell Lightfoot" userId="S::lightfoot@unbc.ca::ab23fb22-b4fb-471a-8e7c-4d3c35667378" providerId="AD" clId="Web-{572B780F-C08F-4072-93E2-098D2C122DC4}" dt="2022-05-04T18:39:27.545" v="1710" actId="20577"/>
        <pc:sldMkLst>
          <pc:docMk/>
          <pc:sldMk cId="294529409" sldId="283"/>
        </pc:sldMkLst>
        <pc:spChg chg="add mod">
          <ac:chgData name="Dana Wessell Lightfoot" userId="S::lightfoot@unbc.ca::ab23fb22-b4fb-471a-8e7c-4d3c35667378" providerId="AD" clId="Web-{572B780F-C08F-4072-93E2-098D2C122DC4}" dt="2022-05-04T18:39:27.545" v="1710" actId="20577"/>
          <ac:spMkLst>
            <pc:docMk/>
            <pc:sldMk cId="294529409" sldId="283"/>
            <ac:spMk id="3" creationId="{7BBD5167-C515-BD8E-9B5B-AC39A74CC874}"/>
          </ac:spMkLst>
        </pc:spChg>
        <pc:spChg chg="add del">
          <ac:chgData name="Dana Wessell Lightfoot" userId="S::lightfoot@unbc.ca::ab23fb22-b4fb-471a-8e7c-4d3c35667378" providerId="AD" clId="Web-{572B780F-C08F-4072-93E2-098D2C122DC4}" dt="2022-05-04T18:38:38.638" v="1684"/>
          <ac:spMkLst>
            <pc:docMk/>
            <pc:sldMk cId="294529409" sldId="283"/>
            <ac:spMk id="8" creationId="{CF62D2A7-8207-488C-9F46-316BA81A16C8}"/>
          </ac:spMkLst>
        </pc:spChg>
        <pc:spChg chg="add">
          <ac:chgData name="Dana Wessell Lightfoot" userId="S::lightfoot@unbc.ca::ab23fb22-b4fb-471a-8e7c-4d3c35667378" providerId="AD" clId="Web-{572B780F-C08F-4072-93E2-098D2C122DC4}" dt="2022-05-04T18:38:38.638" v="1684"/>
          <ac:spMkLst>
            <pc:docMk/>
            <pc:sldMk cId="294529409" sldId="283"/>
            <ac:spMk id="13" creationId="{E49CC64F-7275-4E33-961B-0C5CDC439875}"/>
          </ac:spMkLst>
        </pc:spChg>
        <pc:picChg chg="add mod ord">
          <ac:chgData name="Dana Wessell Lightfoot" userId="S::lightfoot@unbc.ca::ab23fb22-b4fb-471a-8e7c-4d3c35667378" providerId="AD" clId="Web-{572B780F-C08F-4072-93E2-098D2C122DC4}" dt="2022-05-04T18:38:38.638" v="1684"/>
          <ac:picMkLst>
            <pc:docMk/>
            <pc:sldMk cId="294529409" sldId="283"/>
            <ac:picMk id="2" creationId="{B76CFF4C-339B-3975-DF0C-FE91A30366DF}"/>
          </ac:picMkLst>
        </pc:picChg>
      </pc:sldChg>
      <pc:sldChg chg="addSp modSp new addAnim modAnim">
        <pc:chgData name="Dana Wessell Lightfoot" userId="S::lightfoot@unbc.ca::ab23fb22-b4fb-471a-8e7c-4d3c35667378" providerId="AD" clId="Web-{572B780F-C08F-4072-93E2-098D2C122DC4}" dt="2022-05-04T18:43:27.189" v="1823"/>
        <pc:sldMkLst>
          <pc:docMk/>
          <pc:sldMk cId="958833122" sldId="284"/>
        </pc:sldMkLst>
        <pc:spChg chg="add mod">
          <ac:chgData name="Dana Wessell Lightfoot" userId="S::lightfoot@unbc.ca::ab23fb22-b4fb-471a-8e7c-4d3c35667378" providerId="AD" clId="Web-{572B780F-C08F-4072-93E2-098D2C122DC4}" dt="2022-05-04T18:42:46.439" v="1812" actId="20577"/>
          <ac:spMkLst>
            <pc:docMk/>
            <pc:sldMk cId="958833122" sldId="284"/>
            <ac:spMk id="2" creationId="{169594FE-EFAC-E64E-5F0C-B84CCF593332}"/>
          </ac:spMkLst>
        </pc:spChg>
        <pc:spChg chg="add mod">
          <ac:chgData name="Dana Wessell Lightfoot" userId="S::lightfoot@unbc.ca::ab23fb22-b4fb-471a-8e7c-4d3c35667378" providerId="AD" clId="Web-{572B780F-C08F-4072-93E2-098D2C122DC4}" dt="2022-05-04T18:43:19.267" v="1819" actId="1076"/>
          <ac:spMkLst>
            <pc:docMk/>
            <pc:sldMk cId="958833122" sldId="284"/>
            <ac:spMk id="3" creationId="{46A0FBD9-982C-B197-42C2-B06FCCF448BD}"/>
          </ac:spMkLst>
        </pc:spChg>
        <pc:spChg chg="add mod">
          <ac:chgData name="Dana Wessell Lightfoot" userId="S::lightfoot@unbc.ca::ab23fb22-b4fb-471a-8e7c-4d3c35667378" providerId="AD" clId="Web-{572B780F-C08F-4072-93E2-098D2C122DC4}" dt="2022-05-04T18:42:42.251" v="1811" actId="1076"/>
          <ac:spMkLst>
            <pc:docMk/>
            <pc:sldMk cId="958833122" sldId="284"/>
            <ac:spMk id="4" creationId="{B6A9B685-33BB-52C9-B18B-0C0C7AB3EF2A}"/>
          </ac:spMkLst>
        </pc:spChg>
        <pc:spChg chg="add mod">
          <ac:chgData name="Dana Wessell Lightfoot" userId="S::lightfoot@unbc.ca::ab23fb22-b4fb-471a-8e7c-4d3c35667378" providerId="AD" clId="Web-{572B780F-C08F-4072-93E2-098D2C122DC4}" dt="2022-05-04T18:43:03.642" v="1818" actId="20577"/>
          <ac:spMkLst>
            <pc:docMk/>
            <pc:sldMk cId="958833122" sldId="284"/>
            <ac:spMk id="5" creationId="{744175E4-AE2C-E2E1-B93E-0E6C0F528802}"/>
          </ac:spMkLst>
        </pc:spChg>
      </pc:sldChg>
      <pc:sldChg chg="addSp modSp new mod setBg">
        <pc:chgData name="Dana Wessell Lightfoot" userId="S::lightfoot@unbc.ca::ab23fb22-b4fb-471a-8e7c-4d3c35667378" providerId="AD" clId="Web-{572B780F-C08F-4072-93E2-098D2C122DC4}" dt="2022-05-04T18:48:44.569" v="1892" actId="1076"/>
        <pc:sldMkLst>
          <pc:docMk/>
          <pc:sldMk cId="1395083937" sldId="285"/>
        </pc:sldMkLst>
        <pc:spChg chg="add mod">
          <ac:chgData name="Dana Wessell Lightfoot" userId="S::lightfoot@unbc.ca::ab23fb22-b4fb-471a-8e7c-4d3c35667378" providerId="AD" clId="Web-{572B780F-C08F-4072-93E2-098D2C122DC4}" dt="2022-05-04T18:48:44.569" v="1892" actId="1076"/>
          <ac:spMkLst>
            <pc:docMk/>
            <pc:sldMk cId="1395083937" sldId="285"/>
            <ac:spMk id="2" creationId="{A575EDE9-4224-C1B6-B66D-1561E18B6B0F}"/>
          </ac:spMkLst>
        </pc:spChg>
        <pc:picChg chg="add mod">
          <ac:chgData name="Dana Wessell Lightfoot" userId="S::lightfoot@unbc.ca::ab23fb22-b4fb-471a-8e7c-4d3c35667378" providerId="AD" clId="Web-{572B780F-C08F-4072-93E2-098D2C122DC4}" dt="2022-05-04T18:47:12.177" v="1889"/>
          <ac:picMkLst>
            <pc:docMk/>
            <pc:sldMk cId="1395083937" sldId="285"/>
            <ac:picMk id="3" creationId="{81A10F79-E28C-0D15-2C17-6668289607A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3835B-C974-4930-8F2B-ED61DA60E4DD}" type="doc">
      <dgm:prSet loTypeId="urn:microsoft.com/office/officeart/2005/8/layout/list1" loCatId="list" qsTypeId="urn:microsoft.com/office/officeart/2005/8/quickstyle/simple1" qsCatId="simple" csTypeId="urn:microsoft.com/office/officeart/2005/8/colors/accent6_2" csCatId="accent6"/>
      <dgm:spPr/>
      <dgm:t>
        <a:bodyPr/>
        <a:lstStyle/>
        <a:p>
          <a:endParaRPr lang="en-US"/>
        </a:p>
      </dgm:t>
    </dgm:pt>
    <dgm:pt modelId="{49AE917C-EFA7-4972-A38F-FB5D1C7EEF4A}">
      <dgm:prSet/>
      <dgm:spPr/>
      <dgm:t>
        <a:bodyPr/>
        <a:lstStyle/>
        <a:p>
          <a:r>
            <a:rPr lang="en-US"/>
            <a:t>Menstruation</a:t>
          </a:r>
        </a:p>
      </dgm:t>
    </dgm:pt>
    <dgm:pt modelId="{C619E2FF-C669-4121-9EAD-29689E658B24}" type="parTrans" cxnId="{DF21BD3E-D9F7-41E8-9BDA-AE336DC0E0A3}">
      <dgm:prSet/>
      <dgm:spPr/>
      <dgm:t>
        <a:bodyPr/>
        <a:lstStyle/>
        <a:p>
          <a:endParaRPr lang="en-US"/>
        </a:p>
      </dgm:t>
    </dgm:pt>
    <dgm:pt modelId="{A129BCDC-4E2B-46EF-B2E4-4E7D806AECA3}" type="sibTrans" cxnId="{DF21BD3E-D9F7-41E8-9BDA-AE336DC0E0A3}">
      <dgm:prSet/>
      <dgm:spPr/>
      <dgm:t>
        <a:bodyPr/>
        <a:lstStyle/>
        <a:p>
          <a:endParaRPr lang="en-US"/>
        </a:p>
      </dgm:t>
    </dgm:pt>
    <dgm:pt modelId="{A82AFB0D-5223-46AB-AB4A-FBAE5AC58788}">
      <dgm:prSet/>
      <dgm:spPr/>
      <dgm:t>
        <a:bodyPr/>
        <a:lstStyle/>
        <a:p>
          <a:r>
            <a:rPr lang="en-US"/>
            <a:t>Sexual Activity</a:t>
          </a:r>
        </a:p>
      </dgm:t>
    </dgm:pt>
    <dgm:pt modelId="{52FBDA9C-8DD0-4488-8259-305831F2F619}" type="parTrans" cxnId="{7EEB0E18-9267-45AF-B6D8-89528DF88AA5}">
      <dgm:prSet/>
      <dgm:spPr/>
      <dgm:t>
        <a:bodyPr/>
        <a:lstStyle/>
        <a:p>
          <a:endParaRPr lang="en-US"/>
        </a:p>
      </dgm:t>
    </dgm:pt>
    <dgm:pt modelId="{3272C55C-6F74-42E5-9DA1-A7A66E6CDBD6}" type="sibTrans" cxnId="{7EEB0E18-9267-45AF-B6D8-89528DF88AA5}">
      <dgm:prSet/>
      <dgm:spPr/>
      <dgm:t>
        <a:bodyPr/>
        <a:lstStyle/>
        <a:p>
          <a:endParaRPr lang="en-US"/>
        </a:p>
      </dgm:t>
    </dgm:pt>
    <dgm:pt modelId="{6CC85920-2B2A-40FC-A947-242BE357FA8D}">
      <dgm:prSet/>
      <dgm:spPr/>
      <dgm:t>
        <a:bodyPr/>
        <a:lstStyle/>
        <a:p>
          <a:r>
            <a:rPr lang="en-US"/>
            <a:t>Wandering Womb</a:t>
          </a:r>
        </a:p>
      </dgm:t>
    </dgm:pt>
    <dgm:pt modelId="{4EB4D184-216E-4EC2-8895-006DDA6410F7}" type="parTrans" cxnId="{3A78C62B-396E-4A4F-90FB-63E7C4756DD7}">
      <dgm:prSet/>
      <dgm:spPr/>
      <dgm:t>
        <a:bodyPr/>
        <a:lstStyle/>
        <a:p>
          <a:endParaRPr lang="en-US"/>
        </a:p>
      </dgm:t>
    </dgm:pt>
    <dgm:pt modelId="{D4BCAFB1-9D8C-4D73-BD8A-48B9CDE1C73C}" type="sibTrans" cxnId="{3A78C62B-396E-4A4F-90FB-63E7C4756DD7}">
      <dgm:prSet/>
      <dgm:spPr/>
      <dgm:t>
        <a:bodyPr/>
        <a:lstStyle/>
        <a:p>
          <a:endParaRPr lang="en-US"/>
        </a:p>
      </dgm:t>
    </dgm:pt>
    <dgm:pt modelId="{4FEF0AC2-A228-45A2-BF80-D16E9E75B38F}" type="pres">
      <dgm:prSet presAssocID="{5793835B-C974-4930-8F2B-ED61DA60E4DD}" presName="linear" presStyleCnt="0">
        <dgm:presLayoutVars>
          <dgm:dir/>
          <dgm:animLvl val="lvl"/>
          <dgm:resizeHandles val="exact"/>
        </dgm:presLayoutVars>
      </dgm:prSet>
      <dgm:spPr/>
    </dgm:pt>
    <dgm:pt modelId="{31F84A84-8942-45A1-BE0B-26139F54E15F}" type="pres">
      <dgm:prSet presAssocID="{49AE917C-EFA7-4972-A38F-FB5D1C7EEF4A}" presName="parentLin" presStyleCnt="0"/>
      <dgm:spPr/>
    </dgm:pt>
    <dgm:pt modelId="{B25D1219-8BDE-4F97-BDA9-615E792706D0}" type="pres">
      <dgm:prSet presAssocID="{49AE917C-EFA7-4972-A38F-FB5D1C7EEF4A}" presName="parentLeftMargin" presStyleLbl="node1" presStyleIdx="0" presStyleCnt="3"/>
      <dgm:spPr/>
    </dgm:pt>
    <dgm:pt modelId="{E60A2AE6-EECF-4864-A895-52D308360B2E}" type="pres">
      <dgm:prSet presAssocID="{49AE917C-EFA7-4972-A38F-FB5D1C7EEF4A}" presName="parentText" presStyleLbl="node1" presStyleIdx="0" presStyleCnt="3">
        <dgm:presLayoutVars>
          <dgm:chMax val="0"/>
          <dgm:bulletEnabled val="1"/>
        </dgm:presLayoutVars>
      </dgm:prSet>
      <dgm:spPr/>
    </dgm:pt>
    <dgm:pt modelId="{2A010DF2-C171-4908-857A-5F41BCEB9A32}" type="pres">
      <dgm:prSet presAssocID="{49AE917C-EFA7-4972-A38F-FB5D1C7EEF4A}" presName="negativeSpace" presStyleCnt="0"/>
      <dgm:spPr/>
    </dgm:pt>
    <dgm:pt modelId="{F3704070-3834-4115-AB5E-BD0FA4A06E59}" type="pres">
      <dgm:prSet presAssocID="{49AE917C-EFA7-4972-A38F-FB5D1C7EEF4A}" presName="childText" presStyleLbl="conFgAcc1" presStyleIdx="0" presStyleCnt="3">
        <dgm:presLayoutVars>
          <dgm:bulletEnabled val="1"/>
        </dgm:presLayoutVars>
      </dgm:prSet>
      <dgm:spPr/>
    </dgm:pt>
    <dgm:pt modelId="{A92B55DA-CBA0-4FD7-8D14-5BF89E8E9F8D}" type="pres">
      <dgm:prSet presAssocID="{A129BCDC-4E2B-46EF-B2E4-4E7D806AECA3}" presName="spaceBetweenRectangles" presStyleCnt="0"/>
      <dgm:spPr/>
    </dgm:pt>
    <dgm:pt modelId="{A0ACC1D4-36A1-4B36-A17C-564AA63E3345}" type="pres">
      <dgm:prSet presAssocID="{A82AFB0D-5223-46AB-AB4A-FBAE5AC58788}" presName="parentLin" presStyleCnt="0"/>
      <dgm:spPr/>
    </dgm:pt>
    <dgm:pt modelId="{3FCC23BF-31E5-4A92-BBA1-5192322E1FF9}" type="pres">
      <dgm:prSet presAssocID="{A82AFB0D-5223-46AB-AB4A-FBAE5AC58788}" presName="parentLeftMargin" presStyleLbl="node1" presStyleIdx="0" presStyleCnt="3"/>
      <dgm:spPr/>
    </dgm:pt>
    <dgm:pt modelId="{7C10032E-3066-4E72-82C6-A07E67E77992}" type="pres">
      <dgm:prSet presAssocID="{A82AFB0D-5223-46AB-AB4A-FBAE5AC58788}" presName="parentText" presStyleLbl="node1" presStyleIdx="1" presStyleCnt="3">
        <dgm:presLayoutVars>
          <dgm:chMax val="0"/>
          <dgm:bulletEnabled val="1"/>
        </dgm:presLayoutVars>
      </dgm:prSet>
      <dgm:spPr/>
    </dgm:pt>
    <dgm:pt modelId="{C0236590-0DD5-4DFB-9CCD-097326EBDB93}" type="pres">
      <dgm:prSet presAssocID="{A82AFB0D-5223-46AB-AB4A-FBAE5AC58788}" presName="negativeSpace" presStyleCnt="0"/>
      <dgm:spPr/>
    </dgm:pt>
    <dgm:pt modelId="{4440D086-FD21-49E8-9E77-23388FC0BFFB}" type="pres">
      <dgm:prSet presAssocID="{A82AFB0D-5223-46AB-AB4A-FBAE5AC58788}" presName="childText" presStyleLbl="conFgAcc1" presStyleIdx="1" presStyleCnt="3">
        <dgm:presLayoutVars>
          <dgm:bulletEnabled val="1"/>
        </dgm:presLayoutVars>
      </dgm:prSet>
      <dgm:spPr/>
    </dgm:pt>
    <dgm:pt modelId="{C94C95B0-F223-49F2-9668-7A669FEF2392}" type="pres">
      <dgm:prSet presAssocID="{3272C55C-6F74-42E5-9DA1-A7A66E6CDBD6}" presName="spaceBetweenRectangles" presStyleCnt="0"/>
      <dgm:spPr/>
    </dgm:pt>
    <dgm:pt modelId="{1F391337-BF6F-4EF7-ABE6-80AD7D0F09A7}" type="pres">
      <dgm:prSet presAssocID="{6CC85920-2B2A-40FC-A947-242BE357FA8D}" presName="parentLin" presStyleCnt="0"/>
      <dgm:spPr/>
    </dgm:pt>
    <dgm:pt modelId="{C04F4A5B-BB41-41FE-94F6-6AD7688CB5E1}" type="pres">
      <dgm:prSet presAssocID="{6CC85920-2B2A-40FC-A947-242BE357FA8D}" presName="parentLeftMargin" presStyleLbl="node1" presStyleIdx="1" presStyleCnt="3"/>
      <dgm:spPr/>
    </dgm:pt>
    <dgm:pt modelId="{1727E527-CCB5-42E7-B2A1-0291A9D70EBA}" type="pres">
      <dgm:prSet presAssocID="{6CC85920-2B2A-40FC-A947-242BE357FA8D}" presName="parentText" presStyleLbl="node1" presStyleIdx="2" presStyleCnt="3">
        <dgm:presLayoutVars>
          <dgm:chMax val="0"/>
          <dgm:bulletEnabled val="1"/>
        </dgm:presLayoutVars>
      </dgm:prSet>
      <dgm:spPr/>
    </dgm:pt>
    <dgm:pt modelId="{F6C4B664-6B3F-46E3-B6C7-C9DE8EC98EF6}" type="pres">
      <dgm:prSet presAssocID="{6CC85920-2B2A-40FC-A947-242BE357FA8D}" presName="negativeSpace" presStyleCnt="0"/>
      <dgm:spPr/>
    </dgm:pt>
    <dgm:pt modelId="{82B8E923-0EFD-4CD3-86A2-AC1104F7B12F}" type="pres">
      <dgm:prSet presAssocID="{6CC85920-2B2A-40FC-A947-242BE357FA8D}" presName="childText" presStyleLbl="conFgAcc1" presStyleIdx="2" presStyleCnt="3">
        <dgm:presLayoutVars>
          <dgm:bulletEnabled val="1"/>
        </dgm:presLayoutVars>
      </dgm:prSet>
      <dgm:spPr/>
    </dgm:pt>
  </dgm:ptLst>
  <dgm:cxnLst>
    <dgm:cxn modelId="{7EEB0E18-9267-45AF-B6D8-89528DF88AA5}" srcId="{5793835B-C974-4930-8F2B-ED61DA60E4DD}" destId="{A82AFB0D-5223-46AB-AB4A-FBAE5AC58788}" srcOrd="1" destOrd="0" parTransId="{52FBDA9C-8DD0-4488-8259-305831F2F619}" sibTransId="{3272C55C-6F74-42E5-9DA1-A7A66E6CDBD6}"/>
    <dgm:cxn modelId="{0DC6A926-724B-45F5-8B3E-589B0001B2F4}" type="presOf" srcId="{6CC85920-2B2A-40FC-A947-242BE357FA8D}" destId="{1727E527-CCB5-42E7-B2A1-0291A9D70EBA}" srcOrd="1" destOrd="0" presId="urn:microsoft.com/office/officeart/2005/8/layout/list1"/>
    <dgm:cxn modelId="{3A78C62B-396E-4A4F-90FB-63E7C4756DD7}" srcId="{5793835B-C974-4930-8F2B-ED61DA60E4DD}" destId="{6CC85920-2B2A-40FC-A947-242BE357FA8D}" srcOrd="2" destOrd="0" parTransId="{4EB4D184-216E-4EC2-8895-006DDA6410F7}" sibTransId="{D4BCAFB1-9D8C-4D73-BD8A-48B9CDE1C73C}"/>
    <dgm:cxn modelId="{DF21BD3E-D9F7-41E8-9BDA-AE336DC0E0A3}" srcId="{5793835B-C974-4930-8F2B-ED61DA60E4DD}" destId="{49AE917C-EFA7-4972-A38F-FB5D1C7EEF4A}" srcOrd="0" destOrd="0" parTransId="{C619E2FF-C669-4121-9EAD-29689E658B24}" sibTransId="{A129BCDC-4E2B-46EF-B2E4-4E7D806AECA3}"/>
    <dgm:cxn modelId="{6F734E5C-D1B1-4CEE-BA55-A43372452D68}" type="presOf" srcId="{A82AFB0D-5223-46AB-AB4A-FBAE5AC58788}" destId="{7C10032E-3066-4E72-82C6-A07E67E77992}" srcOrd="1" destOrd="0" presId="urn:microsoft.com/office/officeart/2005/8/layout/list1"/>
    <dgm:cxn modelId="{F27A4F6C-B831-4452-81A0-1B1FE1571B65}" type="presOf" srcId="{49AE917C-EFA7-4972-A38F-FB5D1C7EEF4A}" destId="{B25D1219-8BDE-4F97-BDA9-615E792706D0}" srcOrd="0" destOrd="0" presId="urn:microsoft.com/office/officeart/2005/8/layout/list1"/>
    <dgm:cxn modelId="{551729A2-764C-41DB-88C0-10847FCB09B9}" type="presOf" srcId="{49AE917C-EFA7-4972-A38F-FB5D1C7EEF4A}" destId="{E60A2AE6-EECF-4864-A895-52D308360B2E}" srcOrd="1" destOrd="0" presId="urn:microsoft.com/office/officeart/2005/8/layout/list1"/>
    <dgm:cxn modelId="{0DE00CAF-AF1F-4C21-8BCB-FD18860B0136}" type="presOf" srcId="{5793835B-C974-4930-8F2B-ED61DA60E4DD}" destId="{4FEF0AC2-A228-45A2-BF80-D16E9E75B38F}" srcOrd="0" destOrd="0" presId="urn:microsoft.com/office/officeart/2005/8/layout/list1"/>
    <dgm:cxn modelId="{DEE04FBF-E46E-4656-A923-CB3734C1E36D}" type="presOf" srcId="{A82AFB0D-5223-46AB-AB4A-FBAE5AC58788}" destId="{3FCC23BF-31E5-4A92-BBA1-5192322E1FF9}" srcOrd="0" destOrd="0" presId="urn:microsoft.com/office/officeart/2005/8/layout/list1"/>
    <dgm:cxn modelId="{5F3A6BFC-708E-4252-B7AC-545E1576DDD3}" type="presOf" srcId="{6CC85920-2B2A-40FC-A947-242BE357FA8D}" destId="{C04F4A5B-BB41-41FE-94F6-6AD7688CB5E1}" srcOrd="0" destOrd="0" presId="urn:microsoft.com/office/officeart/2005/8/layout/list1"/>
    <dgm:cxn modelId="{D62528B3-16D4-48CF-B76F-DA3DEB6BD744}" type="presParOf" srcId="{4FEF0AC2-A228-45A2-BF80-D16E9E75B38F}" destId="{31F84A84-8942-45A1-BE0B-26139F54E15F}" srcOrd="0" destOrd="0" presId="urn:microsoft.com/office/officeart/2005/8/layout/list1"/>
    <dgm:cxn modelId="{63AC3E42-95CC-496F-83A6-130431137EA0}" type="presParOf" srcId="{31F84A84-8942-45A1-BE0B-26139F54E15F}" destId="{B25D1219-8BDE-4F97-BDA9-615E792706D0}" srcOrd="0" destOrd="0" presId="urn:microsoft.com/office/officeart/2005/8/layout/list1"/>
    <dgm:cxn modelId="{0DCEDBA1-0151-445C-8366-DA3DCC3F9765}" type="presParOf" srcId="{31F84A84-8942-45A1-BE0B-26139F54E15F}" destId="{E60A2AE6-EECF-4864-A895-52D308360B2E}" srcOrd="1" destOrd="0" presId="urn:microsoft.com/office/officeart/2005/8/layout/list1"/>
    <dgm:cxn modelId="{AB3DBCEB-317B-47A1-B062-9EDFC4F061CB}" type="presParOf" srcId="{4FEF0AC2-A228-45A2-BF80-D16E9E75B38F}" destId="{2A010DF2-C171-4908-857A-5F41BCEB9A32}" srcOrd="1" destOrd="0" presId="urn:microsoft.com/office/officeart/2005/8/layout/list1"/>
    <dgm:cxn modelId="{26275680-1830-4A07-AE21-587F314CD098}" type="presParOf" srcId="{4FEF0AC2-A228-45A2-BF80-D16E9E75B38F}" destId="{F3704070-3834-4115-AB5E-BD0FA4A06E59}" srcOrd="2" destOrd="0" presId="urn:microsoft.com/office/officeart/2005/8/layout/list1"/>
    <dgm:cxn modelId="{A4BA3F68-7C5F-47B8-824F-5071FDCD5706}" type="presParOf" srcId="{4FEF0AC2-A228-45A2-BF80-D16E9E75B38F}" destId="{A92B55DA-CBA0-4FD7-8D14-5BF89E8E9F8D}" srcOrd="3" destOrd="0" presId="urn:microsoft.com/office/officeart/2005/8/layout/list1"/>
    <dgm:cxn modelId="{0A359F12-7BFE-4556-B065-D01AD2EE6D07}" type="presParOf" srcId="{4FEF0AC2-A228-45A2-BF80-D16E9E75B38F}" destId="{A0ACC1D4-36A1-4B36-A17C-564AA63E3345}" srcOrd="4" destOrd="0" presId="urn:microsoft.com/office/officeart/2005/8/layout/list1"/>
    <dgm:cxn modelId="{B36582BA-1DB4-46AF-89DD-96DAE3266636}" type="presParOf" srcId="{A0ACC1D4-36A1-4B36-A17C-564AA63E3345}" destId="{3FCC23BF-31E5-4A92-BBA1-5192322E1FF9}" srcOrd="0" destOrd="0" presId="urn:microsoft.com/office/officeart/2005/8/layout/list1"/>
    <dgm:cxn modelId="{78BF29CF-C94A-4A05-BB95-536EA77AC171}" type="presParOf" srcId="{A0ACC1D4-36A1-4B36-A17C-564AA63E3345}" destId="{7C10032E-3066-4E72-82C6-A07E67E77992}" srcOrd="1" destOrd="0" presId="urn:microsoft.com/office/officeart/2005/8/layout/list1"/>
    <dgm:cxn modelId="{E7B309D8-2771-429D-A82A-B22DB9852E15}" type="presParOf" srcId="{4FEF0AC2-A228-45A2-BF80-D16E9E75B38F}" destId="{C0236590-0DD5-4DFB-9CCD-097326EBDB93}" srcOrd="5" destOrd="0" presId="urn:microsoft.com/office/officeart/2005/8/layout/list1"/>
    <dgm:cxn modelId="{0CC04707-8F47-47B6-8C20-E486DFF8FC38}" type="presParOf" srcId="{4FEF0AC2-A228-45A2-BF80-D16E9E75B38F}" destId="{4440D086-FD21-49E8-9E77-23388FC0BFFB}" srcOrd="6" destOrd="0" presId="urn:microsoft.com/office/officeart/2005/8/layout/list1"/>
    <dgm:cxn modelId="{2D8310DD-6B18-491D-AF0F-3C55E590D21C}" type="presParOf" srcId="{4FEF0AC2-A228-45A2-BF80-D16E9E75B38F}" destId="{C94C95B0-F223-49F2-9668-7A669FEF2392}" srcOrd="7" destOrd="0" presId="urn:microsoft.com/office/officeart/2005/8/layout/list1"/>
    <dgm:cxn modelId="{A03BDD1F-10D4-47BC-B9F5-2D79034A2EB9}" type="presParOf" srcId="{4FEF0AC2-A228-45A2-BF80-D16E9E75B38F}" destId="{1F391337-BF6F-4EF7-ABE6-80AD7D0F09A7}" srcOrd="8" destOrd="0" presId="urn:microsoft.com/office/officeart/2005/8/layout/list1"/>
    <dgm:cxn modelId="{9EE2A6AA-8A18-4CFA-B079-8925B4BB5182}" type="presParOf" srcId="{1F391337-BF6F-4EF7-ABE6-80AD7D0F09A7}" destId="{C04F4A5B-BB41-41FE-94F6-6AD7688CB5E1}" srcOrd="0" destOrd="0" presId="urn:microsoft.com/office/officeart/2005/8/layout/list1"/>
    <dgm:cxn modelId="{9B7C25C2-CF72-4111-812A-4F3F93B5ED0C}" type="presParOf" srcId="{1F391337-BF6F-4EF7-ABE6-80AD7D0F09A7}" destId="{1727E527-CCB5-42E7-B2A1-0291A9D70EBA}" srcOrd="1" destOrd="0" presId="urn:microsoft.com/office/officeart/2005/8/layout/list1"/>
    <dgm:cxn modelId="{45C9A1CB-75EA-4267-ADFC-F74772B7C392}" type="presParOf" srcId="{4FEF0AC2-A228-45A2-BF80-D16E9E75B38F}" destId="{F6C4B664-6B3F-46E3-B6C7-C9DE8EC98EF6}" srcOrd="9" destOrd="0" presId="urn:microsoft.com/office/officeart/2005/8/layout/list1"/>
    <dgm:cxn modelId="{A82244DB-9705-4F8A-AAA0-A925D2FA2D4E}" type="presParOf" srcId="{4FEF0AC2-A228-45A2-BF80-D16E9E75B38F}" destId="{82B8E923-0EFD-4CD3-86A2-AC1104F7B12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F53DD-D5B4-4086-9ECE-C751944E4AC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9AA8FFC-3BCF-4D1B-960C-E5156D7805FA}">
      <dgm:prSet/>
      <dgm:spPr/>
      <dgm:t>
        <a:bodyPr/>
        <a:lstStyle/>
        <a:p>
          <a:r>
            <a:rPr lang="en-US"/>
            <a:t>Colder and wetter</a:t>
          </a:r>
        </a:p>
      </dgm:t>
    </dgm:pt>
    <dgm:pt modelId="{FAB3BF10-B021-4389-80FB-816A122D746E}" type="parTrans" cxnId="{F65F5283-DA7D-4A73-ABEE-8FC56734C0FA}">
      <dgm:prSet/>
      <dgm:spPr/>
      <dgm:t>
        <a:bodyPr/>
        <a:lstStyle/>
        <a:p>
          <a:endParaRPr lang="en-US"/>
        </a:p>
      </dgm:t>
    </dgm:pt>
    <dgm:pt modelId="{6474340C-84A9-4921-8E40-16881B79A9FD}" type="sibTrans" cxnId="{F65F5283-DA7D-4A73-ABEE-8FC56734C0FA}">
      <dgm:prSet/>
      <dgm:spPr/>
      <dgm:t>
        <a:bodyPr/>
        <a:lstStyle/>
        <a:p>
          <a:endParaRPr lang="en-US"/>
        </a:p>
      </dgm:t>
    </dgm:pt>
    <dgm:pt modelId="{9D1C78A1-3963-4D8A-BF07-E116BF4564F0}">
      <dgm:prSet/>
      <dgm:spPr/>
      <dgm:t>
        <a:bodyPr/>
        <a:lstStyle/>
        <a:p>
          <a:r>
            <a:rPr lang="en-US"/>
            <a:t>Passive role in reproduction</a:t>
          </a:r>
        </a:p>
      </dgm:t>
    </dgm:pt>
    <dgm:pt modelId="{27EA7B9D-A07D-45F4-B2F7-036868AE3943}" type="parTrans" cxnId="{26F00DF4-6B1B-4F32-9C10-427033A88217}">
      <dgm:prSet/>
      <dgm:spPr/>
      <dgm:t>
        <a:bodyPr/>
        <a:lstStyle/>
        <a:p>
          <a:endParaRPr lang="en-US"/>
        </a:p>
      </dgm:t>
    </dgm:pt>
    <dgm:pt modelId="{B1B2861A-E5D3-4116-8F78-1A8716A5422D}" type="sibTrans" cxnId="{26F00DF4-6B1B-4F32-9C10-427033A88217}">
      <dgm:prSet/>
      <dgm:spPr/>
      <dgm:t>
        <a:bodyPr/>
        <a:lstStyle/>
        <a:p>
          <a:endParaRPr lang="en-US"/>
        </a:p>
      </dgm:t>
    </dgm:pt>
    <dgm:pt modelId="{90AE366E-4564-4A55-A36D-8A84E87CE80B}">
      <dgm:prSet/>
      <dgm:spPr/>
      <dgm:t>
        <a:bodyPr/>
        <a:lstStyle/>
        <a:p>
          <a:r>
            <a:rPr lang="en-US"/>
            <a:t>Provide recepticle and matter</a:t>
          </a:r>
        </a:p>
      </dgm:t>
    </dgm:pt>
    <dgm:pt modelId="{14698BF5-EB89-483F-ACAF-247D83D25782}" type="parTrans" cxnId="{AA2DF9C8-D674-49CE-8719-015DAA06F0C0}">
      <dgm:prSet/>
      <dgm:spPr/>
      <dgm:t>
        <a:bodyPr/>
        <a:lstStyle/>
        <a:p>
          <a:endParaRPr lang="en-US"/>
        </a:p>
      </dgm:t>
    </dgm:pt>
    <dgm:pt modelId="{75076748-0233-493F-B0F2-D708E7934928}" type="sibTrans" cxnId="{AA2DF9C8-D674-49CE-8719-015DAA06F0C0}">
      <dgm:prSet/>
      <dgm:spPr/>
      <dgm:t>
        <a:bodyPr/>
        <a:lstStyle/>
        <a:p>
          <a:endParaRPr lang="en-US"/>
        </a:p>
      </dgm:t>
    </dgm:pt>
    <dgm:pt modelId="{D94F2B0A-6F9D-4FDC-95F8-77F7B09F2A27}">
      <dgm:prSet/>
      <dgm:spPr/>
      <dgm:t>
        <a:bodyPr/>
        <a:lstStyle/>
        <a:p>
          <a:r>
            <a:rPr lang="en-US"/>
            <a:t>Nourish fetus with menstrual blood</a:t>
          </a:r>
        </a:p>
      </dgm:t>
    </dgm:pt>
    <dgm:pt modelId="{AE9FD690-6A22-4E71-AA81-DE15B2C06AAA}" type="parTrans" cxnId="{E9382506-8E3D-4919-A662-DD689DD4D6FD}">
      <dgm:prSet/>
      <dgm:spPr/>
      <dgm:t>
        <a:bodyPr/>
        <a:lstStyle/>
        <a:p>
          <a:endParaRPr lang="en-US"/>
        </a:p>
      </dgm:t>
    </dgm:pt>
    <dgm:pt modelId="{9E5548B3-A9F9-4157-8F39-61E99BCD119D}" type="sibTrans" cxnId="{E9382506-8E3D-4919-A662-DD689DD4D6FD}">
      <dgm:prSet/>
      <dgm:spPr/>
      <dgm:t>
        <a:bodyPr/>
        <a:lstStyle/>
        <a:p>
          <a:endParaRPr lang="en-US"/>
        </a:p>
      </dgm:t>
    </dgm:pt>
    <dgm:pt modelId="{DEA8C44B-C430-4FA4-9D95-DBE716D23D88}">
      <dgm:prSet/>
      <dgm:spPr/>
      <dgm:t>
        <a:bodyPr/>
        <a:lstStyle/>
        <a:p>
          <a:r>
            <a:rPr lang="en-US"/>
            <a:t>Did not contribute to form, intellect, spirit</a:t>
          </a:r>
        </a:p>
      </dgm:t>
    </dgm:pt>
    <dgm:pt modelId="{C5D75051-9414-4A61-9609-7B699A41A00C}" type="parTrans" cxnId="{7F721E60-578D-4FC2-A15C-E5AEC3BC6939}">
      <dgm:prSet/>
      <dgm:spPr/>
      <dgm:t>
        <a:bodyPr/>
        <a:lstStyle/>
        <a:p>
          <a:endParaRPr lang="en-US"/>
        </a:p>
      </dgm:t>
    </dgm:pt>
    <dgm:pt modelId="{2E845D42-44B2-443C-B6D5-EEFAC9E06C73}" type="sibTrans" cxnId="{7F721E60-578D-4FC2-A15C-E5AEC3BC6939}">
      <dgm:prSet/>
      <dgm:spPr/>
      <dgm:t>
        <a:bodyPr/>
        <a:lstStyle/>
        <a:p>
          <a:endParaRPr lang="en-US"/>
        </a:p>
      </dgm:t>
    </dgm:pt>
    <dgm:pt modelId="{C9A4B006-EB04-4D23-A511-2191DB861D32}">
      <dgm:prSet/>
      <dgm:spPr/>
      <dgm:t>
        <a:bodyPr/>
        <a:lstStyle/>
        <a:p>
          <a:r>
            <a:rPr lang="en-US"/>
            <a:t>Females result of something going wrong in conception</a:t>
          </a:r>
        </a:p>
      </dgm:t>
    </dgm:pt>
    <dgm:pt modelId="{CFDA5668-D15C-4EA4-9290-278DFF49A48B}" type="parTrans" cxnId="{EFC43AC0-1CB8-4A1D-B7FA-FDE7B0C6BD96}">
      <dgm:prSet/>
      <dgm:spPr/>
      <dgm:t>
        <a:bodyPr/>
        <a:lstStyle/>
        <a:p>
          <a:endParaRPr lang="en-US"/>
        </a:p>
      </dgm:t>
    </dgm:pt>
    <dgm:pt modelId="{D8439547-E566-46D3-AD29-D878B7EED07D}" type="sibTrans" cxnId="{EFC43AC0-1CB8-4A1D-B7FA-FDE7B0C6BD96}">
      <dgm:prSet/>
      <dgm:spPr/>
      <dgm:t>
        <a:bodyPr/>
        <a:lstStyle/>
        <a:p>
          <a:endParaRPr lang="en-US"/>
        </a:p>
      </dgm:t>
    </dgm:pt>
    <dgm:pt modelId="{18718D3C-D256-42DF-A11A-19ABEC65D91A}" type="pres">
      <dgm:prSet presAssocID="{381F53DD-D5B4-4086-9ECE-C751944E4AC0}" presName="vert0" presStyleCnt="0">
        <dgm:presLayoutVars>
          <dgm:dir/>
          <dgm:animOne val="branch"/>
          <dgm:animLvl val="lvl"/>
        </dgm:presLayoutVars>
      </dgm:prSet>
      <dgm:spPr/>
    </dgm:pt>
    <dgm:pt modelId="{DF87116F-3F7E-43F3-965B-8F6D2928E144}" type="pres">
      <dgm:prSet presAssocID="{99AA8FFC-3BCF-4D1B-960C-E5156D7805FA}" presName="thickLine" presStyleLbl="alignNode1" presStyleIdx="0" presStyleCnt="6"/>
      <dgm:spPr/>
    </dgm:pt>
    <dgm:pt modelId="{F90E39CA-D1B6-4888-9911-31AE2460E5BC}" type="pres">
      <dgm:prSet presAssocID="{99AA8FFC-3BCF-4D1B-960C-E5156D7805FA}" presName="horz1" presStyleCnt="0"/>
      <dgm:spPr/>
    </dgm:pt>
    <dgm:pt modelId="{519B6143-86A6-4688-A00F-FD4B7A147E77}" type="pres">
      <dgm:prSet presAssocID="{99AA8FFC-3BCF-4D1B-960C-E5156D7805FA}" presName="tx1" presStyleLbl="revTx" presStyleIdx="0" presStyleCnt="6"/>
      <dgm:spPr/>
    </dgm:pt>
    <dgm:pt modelId="{C9EA6655-8C20-44F6-BC11-87809FBDF92D}" type="pres">
      <dgm:prSet presAssocID="{99AA8FFC-3BCF-4D1B-960C-E5156D7805FA}" presName="vert1" presStyleCnt="0"/>
      <dgm:spPr/>
    </dgm:pt>
    <dgm:pt modelId="{1B65A6EB-25C7-4137-9748-70B5007DF36F}" type="pres">
      <dgm:prSet presAssocID="{9D1C78A1-3963-4D8A-BF07-E116BF4564F0}" presName="thickLine" presStyleLbl="alignNode1" presStyleIdx="1" presStyleCnt="6"/>
      <dgm:spPr/>
    </dgm:pt>
    <dgm:pt modelId="{DF66EB19-CEFC-4A69-AE1E-D54159103517}" type="pres">
      <dgm:prSet presAssocID="{9D1C78A1-3963-4D8A-BF07-E116BF4564F0}" presName="horz1" presStyleCnt="0"/>
      <dgm:spPr/>
    </dgm:pt>
    <dgm:pt modelId="{2122657F-1D2F-4549-93CB-6F258F4D23DA}" type="pres">
      <dgm:prSet presAssocID="{9D1C78A1-3963-4D8A-BF07-E116BF4564F0}" presName="tx1" presStyleLbl="revTx" presStyleIdx="1" presStyleCnt="6"/>
      <dgm:spPr/>
    </dgm:pt>
    <dgm:pt modelId="{5F2165A5-7496-4FC3-AC6F-9280DC39331D}" type="pres">
      <dgm:prSet presAssocID="{9D1C78A1-3963-4D8A-BF07-E116BF4564F0}" presName="vert1" presStyleCnt="0"/>
      <dgm:spPr/>
    </dgm:pt>
    <dgm:pt modelId="{DD2EFAD6-3238-4314-8396-BDB16A537168}" type="pres">
      <dgm:prSet presAssocID="{90AE366E-4564-4A55-A36D-8A84E87CE80B}" presName="thickLine" presStyleLbl="alignNode1" presStyleIdx="2" presStyleCnt="6"/>
      <dgm:spPr/>
    </dgm:pt>
    <dgm:pt modelId="{8348619F-BF4B-41F9-B30E-5765B605E652}" type="pres">
      <dgm:prSet presAssocID="{90AE366E-4564-4A55-A36D-8A84E87CE80B}" presName="horz1" presStyleCnt="0"/>
      <dgm:spPr/>
    </dgm:pt>
    <dgm:pt modelId="{91D30DA2-1B8C-4B96-85C3-0F3426FD4CAA}" type="pres">
      <dgm:prSet presAssocID="{90AE366E-4564-4A55-A36D-8A84E87CE80B}" presName="tx1" presStyleLbl="revTx" presStyleIdx="2" presStyleCnt="6"/>
      <dgm:spPr/>
    </dgm:pt>
    <dgm:pt modelId="{DE70B193-45E3-44E3-A95E-870F16DFFC52}" type="pres">
      <dgm:prSet presAssocID="{90AE366E-4564-4A55-A36D-8A84E87CE80B}" presName="vert1" presStyleCnt="0"/>
      <dgm:spPr/>
    </dgm:pt>
    <dgm:pt modelId="{BF88CAAC-8FAB-4E34-94B3-7F60038799E8}" type="pres">
      <dgm:prSet presAssocID="{D94F2B0A-6F9D-4FDC-95F8-77F7B09F2A27}" presName="thickLine" presStyleLbl="alignNode1" presStyleIdx="3" presStyleCnt="6"/>
      <dgm:spPr/>
    </dgm:pt>
    <dgm:pt modelId="{53C03436-037A-4D14-8281-FD4E0FBCC88A}" type="pres">
      <dgm:prSet presAssocID="{D94F2B0A-6F9D-4FDC-95F8-77F7B09F2A27}" presName="horz1" presStyleCnt="0"/>
      <dgm:spPr/>
    </dgm:pt>
    <dgm:pt modelId="{3C43A275-F911-4B68-B051-B1626045F601}" type="pres">
      <dgm:prSet presAssocID="{D94F2B0A-6F9D-4FDC-95F8-77F7B09F2A27}" presName="tx1" presStyleLbl="revTx" presStyleIdx="3" presStyleCnt="6"/>
      <dgm:spPr/>
    </dgm:pt>
    <dgm:pt modelId="{430F272B-1281-46AD-B33C-4DB239063709}" type="pres">
      <dgm:prSet presAssocID="{D94F2B0A-6F9D-4FDC-95F8-77F7B09F2A27}" presName="vert1" presStyleCnt="0"/>
      <dgm:spPr/>
    </dgm:pt>
    <dgm:pt modelId="{A0DE36E6-BD0D-475F-9E97-3ED182D4E614}" type="pres">
      <dgm:prSet presAssocID="{DEA8C44B-C430-4FA4-9D95-DBE716D23D88}" presName="thickLine" presStyleLbl="alignNode1" presStyleIdx="4" presStyleCnt="6"/>
      <dgm:spPr/>
    </dgm:pt>
    <dgm:pt modelId="{20649698-4E20-4761-8B5A-5F571F54ABA4}" type="pres">
      <dgm:prSet presAssocID="{DEA8C44B-C430-4FA4-9D95-DBE716D23D88}" presName="horz1" presStyleCnt="0"/>
      <dgm:spPr/>
    </dgm:pt>
    <dgm:pt modelId="{B6462338-5A13-463C-B3EE-7D13F338A09B}" type="pres">
      <dgm:prSet presAssocID="{DEA8C44B-C430-4FA4-9D95-DBE716D23D88}" presName="tx1" presStyleLbl="revTx" presStyleIdx="4" presStyleCnt="6"/>
      <dgm:spPr/>
    </dgm:pt>
    <dgm:pt modelId="{7B429D66-0B5B-458D-AC4B-3BE5D1A9E109}" type="pres">
      <dgm:prSet presAssocID="{DEA8C44B-C430-4FA4-9D95-DBE716D23D88}" presName="vert1" presStyleCnt="0"/>
      <dgm:spPr/>
    </dgm:pt>
    <dgm:pt modelId="{C655C5BB-D5F3-4033-A4AE-28ACE854F205}" type="pres">
      <dgm:prSet presAssocID="{C9A4B006-EB04-4D23-A511-2191DB861D32}" presName="thickLine" presStyleLbl="alignNode1" presStyleIdx="5" presStyleCnt="6"/>
      <dgm:spPr/>
    </dgm:pt>
    <dgm:pt modelId="{25656721-6EE0-40E5-A7DC-081912B19F88}" type="pres">
      <dgm:prSet presAssocID="{C9A4B006-EB04-4D23-A511-2191DB861D32}" presName="horz1" presStyleCnt="0"/>
      <dgm:spPr/>
    </dgm:pt>
    <dgm:pt modelId="{5A2EA46F-9257-4E39-844F-2F4203789630}" type="pres">
      <dgm:prSet presAssocID="{C9A4B006-EB04-4D23-A511-2191DB861D32}" presName="tx1" presStyleLbl="revTx" presStyleIdx="5" presStyleCnt="6"/>
      <dgm:spPr/>
    </dgm:pt>
    <dgm:pt modelId="{885C9617-34D0-4170-823E-9775134E46B6}" type="pres">
      <dgm:prSet presAssocID="{C9A4B006-EB04-4D23-A511-2191DB861D32}" presName="vert1" presStyleCnt="0"/>
      <dgm:spPr/>
    </dgm:pt>
  </dgm:ptLst>
  <dgm:cxnLst>
    <dgm:cxn modelId="{E9382506-8E3D-4919-A662-DD689DD4D6FD}" srcId="{381F53DD-D5B4-4086-9ECE-C751944E4AC0}" destId="{D94F2B0A-6F9D-4FDC-95F8-77F7B09F2A27}" srcOrd="3" destOrd="0" parTransId="{AE9FD690-6A22-4E71-AA81-DE15B2C06AAA}" sibTransId="{9E5548B3-A9F9-4157-8F39-61E99BCD119D}"/>
    <dgm:cxn modelId="{B7F74919-4D16-4DB5-9055-5EEC17B96CDF}" type="presOf" srcId="{90AE366E-4564-4A55-A36D-8A84E87CE80B}" destId="{91D30DA2-1B8C-4B96-85C3-0F3426FD4CAA}" srcOrd="0" destOrd="0" presId="urn:microsoft.com/office/officeart/2008/layout/LinedList"/>
    <dgm:cxn modelId="{C298C71D-E48D-435D-9BDB-C382383C407E}" type="presOf" srcId="{D94F2B0A-6F9D-4FDC-95F8-77F7B09F2A27}" destId="{3C43A275-F911-4B68-B051-B1626045F601}" srcOrd="0" destOrd="0" presId="urn:microsoft.com/office/officeart/2008/layout/LinedList"/>
    <dgm:cxn modelId="{0C695424-43F7-4F2E-9C5E-735C3E48882E}" type="presOf" srcId="{DEA8C44B-C430-4FA4-9D95-DBE716D23D88}" destId="{B6462338-5A13-463C-B3EE-7D13F338A09B}" srcOrd="0" destOrd="0" presId="urn:microsoft.com/office/officeart/2008/layout/LinedList"/>
    <dgm:cxn modelId="{7F721E60-578D-4FC2-A15C-E5AEC3BC6939}" srcId="{381F53DD-D5B4-4086-9ECE-C751944E4AC0}" destId="{DEA8C44B-C430-4FA4-9D95-DBE716D23D88}" srcOrd="4" destOrd="0" parTransId="{C5D75051-9414-4A61-9609-7B699A41A00C}" sibTransId="{2E845D42-44B2-443C-B6D5-EEFAC9E06C73}"/>
    <dgm:cxn modelId="{F65F5283-DA7D-4A73-ABEE-8FC56734C0FA}" srcId="{381F53DD-D5B4-4086-9ECE-C751944E4AC0}" destId="{99AA8FFC-3BCF-4D1B-960C-E5156D7805FA}" srcOrd="0" destOrd="0" parTransId="{FAB3BF10-B021-4389-80FB-816A122D746E}" sibTransId="{6474340C-84A9-4921-8E40-16881B79A9FD}"/>
    <dgm:cxn modelId="{A00186AB-4673-4CD9-8F62-71C97C53471A}" type="presOf" srcId="{381F53DD-D5B4-4086-9ECE-C751944E4AC0}" destId="{18718D3C-D256-42DF-A11A-19ABEC65D91A}" srcOrd="0" destOrd="0" presId="urn:microsoft.com/office/officeart/2008/layout/LinedList"/>
    <dgm:cxn modelId="{EFC43AC0-1CB8-4A1D-B7FA-FDE7B0C6BD96}" srcId="{381F53DD-D5B4-4086-9ECE-C751944E4AC0}" destId="{C9A4B006-EB04-4D23-A511-2191DB861D32}" srcOrd="5" destOrd="0" parTransId="{CFDA5668-D15C-4EA4-9290-278DFF49A48B}" sibTransId="{D8439547-E566-46D3-AD29-D878B7EED07D}"/>
    <dgm:cxn modelId="{AA2DF9C8-D674-49CE-8719-015DAA06F0C0}" srcId="{381F53DD-D5B4-4086-9ECE-C751944E4AC0}" destId="{90AE366E-4564-4A55-A36D-8A84E87CE80B}" srcOrd="2" destOrd="0" parTransId="{14698BF5-EB89-483F-ACAF-247D83D25782}" sibTransId="{75076748-0233-493F-B0F2-D708E7934928}"/>
    <dgm:cxn modelId="{319E84CB-F6BD-487B-8F38-0DB16ABC2252}" type="presOf" srcId="{99AA8FFC-3BCF-4D1B-960C-E5156D7805FA}" destId="{519B6143-86A6-4688-A00F-FD4B7A147E77}" srcOrd="0" destOrd="0" presId="urn:microsoft.com/office/officeart/2008/layout/LinedList"/>
    <dgm:cxn modelId="{5D080AD9-DA91-4714-B2F1-AA8209C599D2}" type="presOf" srcId="{9D1C78A1-3963-4D8A-BF07-E116BF4564F0}" destId="{2122657F-1D2F-4549-93CB-6F258F4D23DA}" srcOrd="0" destOrd="0" presId="urn:microsoft.com/office/officeart/2008/layout/LinedList"/>
    <dgm:cxn modelId="{114D1DE4-BF58-490C-9699-633B9F37D452}" type="presOf" srcId="{C9A4B006-EB04-4D23-A511-2191DB861D32}" destId="{5A2EA46F-9257-4E39-844F-2F4203789630}" srcOrd="0" destOrd="0" presId="urn:microsoft.com/office/officeart/2008/layout/LinedList"/>
    <dgm:cxn modelId="{26F00DF4-6B1B-4F32-9C10-427033A88217}" srcId="{381F53DD-D5B4-4086-9ECE-C751944E4AC0}" destId="{9D1C78A1-3963-4D8A-BF07-E116BF4564F0}" srcOrd="1" destOrd="0" parTransId="{27EA7B9D-A07D-45F4-B2F7-036868AE3943}" sibTransId="{B1B2861A-E5D3-4116-8F78-1A8716A5422D}"/>
    <dgm:cxn modelId="{51FF4D7F-5789-4148-96FD-F2AAA2E6A4DD}" type="presParOf" srcId="{18718D3C-D256-42DF-A11A-19ABEC65D91A}" destId="{DF87116F-3F7E-43F3-965B-8F6D2928E144}" srcOrd="0" destOrd="0" presId="urn:microsoft.com/office/officeart/2008/layout/LinedList"/>
    <dgm:cxn modelId="{369621A6-674F-4B45-A38A-3C3733555425}" type="presParOf" srcId="{18718D3C-D256-42DF-A11A-19ABEC65D91A}" destId="{F90E39CA-D1B6-4888-9911-31AE2460E5BC}" srcOrd="1" destOrd="0" presId="urn:microsoft.com/office/officeart/2008/layout/LinedList"/>
    <dgm:cxn modelId="{F39C0B88-FABF-4D69-B63E-B2ABE51ECADF}" type="presParOf" srcId="{F90E39CA-D1B6-4888-9911-31AE2460E5BC}" destId="{519B6143-86A6-4688-A00F-FD4B7A147E77}" srcOrd="0" destOrd="0" presId="urn:microsoft.com/office/officeart/2008/layout/LinedList"/>
    <dgm:cxn modelId="{06AABAA6-E8EB-4319-8BB8-D159EE98305B}" type="presParOf" srcId="{F90E39CA-D1B6-4888-9911-31AE2460E5BC}" destId="{C9EA6655-8C20-44F6-BC11-87809FBDF92D}" srcOrd="1" destOrd="0" presId="urn:microsoft.com/office/officeart/2008/layout/LinedList"/>
    <dgm:cxn modelId="{4219E014-CDA5-4D1F-B619-C9CE7333954E}" type="presParOf" srcId="{18718D3C-D256-42DF-A11A-19ABEC65D91A}" destId="{1B65A6EB-25C7-4137-9748-70B5007DF36F}" srcOrd="2" destOrd="0" presId="urn:microsoft.com/office/officeart/2008/layout/LinedList"/>
    <dgm:cxn modelId="{3E310726-F2A0-4A97-919D-F728353332B1}" type="presParOf" srcId="{18718D3C-D256-42DF-A11A-19ABEC65D91A}" destId="{DF66EB19-CEFC-4A69-AE1E-D54159103517}" srcOrd="3" destOrd="0" presId="urn:microsoft.com/office/officeart/2008/layout/LinedList"/>
    <dgm:cxn modelId="{AB765A4E-E585-4450-AEF7-685690041570}" type="presParOf" srcId="{DF66EB19-CEFC-4A69-AE1E-D54159103517}" destId="{2122657F-1D2F-4549-93CB-6F258F4D23DA}" srcOrd="0" destOrd="0" presId="urn:microsoft.com/office/officeart/2008/layout/LinedList"/>
    <dgm:cxn modelId="{45349CC0-6521-4B34-86F4-9A52851206DA}" type="presParOf" srcId="{DF66EB19-CEFC-4A69-AE1E-D54159103517}" destId="{5F2165A5-7496-4FC3-AC6F-9280DC39331D}" srcOrd="1" destOrd="0" presId="urn:microsoft.com/office/officeart/2008/layout/LinedList"/>
    <dgm:cxn modelId="{24B2B49E-2234-45BB-8C19-C254BEBD2408}" type="presParOf" srcId="{18718D3C-D256-42DF-A11A-19ABEC65D91A}" destId="{DD2EFAD6-3238-4314-8396-BDB16A537168}" srcOrd="4" destOrd="0" presId="urn:microsoft.com/office/officeart/2008/layout/LinedList"/>
    <dgm:cxn modelId="{050A0240-EF87-4637-A63E-C4BC5C709B0A}" type="presParOf" srcId="{18718D3C-D256-42DF-A11A-19ABEC65D91A}" destId="{8348619F-BF4B-41F9-B30E-5765B605E652}" srcOrd="5" destOrd="0" presId="urn:microsoft.com/office/officeart/2008/layout/LinedList"/>
    <dgm:cxn modelId="{5E44FEF3-CB91-408A-BDE9-0E41BD7DF4EB}" type="presParOf" srcId="{8348619F-BF4B-41F9-B30E-5765B605E652}" destId="{91D30DA2-1B8C-4B96-85C3-0F3426FD4CAA}" srcOrd="0" destOrd="0" presId="urn:microsoft.com/office/officeart/2008/layout/LinedList"/>
    <dgm:cxn modelId="{F25BD340-A261-4E7A-9D6D-5E299B24219B}" type="presParOf" srcId="{8348619F-BF4B-41F9-B30E-5765B605E652}" destId="{DE70B193-45E3-44E3-A95E-870F16DFFC52}" srcOrd="1" destOrd="0" presId="urn:microsoft.com/office/officeart/2008/layout/LinedList"/>
    <dgm:cxn modelId="{D2DD03F4-C8DB-428F-9423-C70D9C91C542}" type="presParOf" srcId="{18718D3C-D256-42DF-A11A-19ABEC65D91A}" destId="{BF88CAAC-8FAB-4E34-94B3-7F60038799E8}" srcOrd="6" destOrd="0" presId="urn:microsoft.com/office/officeart/2008/layout/LinedList"/>
    <dgm:cxn modelId="{FC8C894C-AA99-4039-A361-9479F0C18990}" type="presParOf" srcId="{18718D3C-D256-42DF-A11A-19ABEC65D91A}" destId="{53C03436-037A-4D14-8281-FD4E0FBCC88A}" srcOrd="7" destOrd="0" presId="urn:microsoft.com/office/officeart/2008/layout/LinedList"/>
    <dgm:cxn modelId="{8679B83E-9213-4280-B7DE-60AC99D05460}" type="presParOf" srcId="{53C03436-037A-4D14-8281-FD4E0FBCC88A}" destId="{3C43A275-F911-4B68-B051-B1626045F601}" srcOrd="0" destOrd="0" presId="urn:microsoft.com/office/officeart/2008/layout/LinedList"/>
    <dgm:cxn modelId="{D24B80AA-9C28-4768-9333-A945B208A76F}" type="presParOf" srcId="{53C03436-037A-4D14-8281-FD4E0FBCC88A}" destId="{430F272B-1281-46AD-B33C-4DB239063709}" srcOrd="1" destOrd="0" presId="urn:microsoft.com/office/officeart/2008/layout/LinedList"/>
    <dgm:cxn modelId="{4104FC5E-833C-4A39-AFE5-672509F8A090}" type="presParOf" srcId="{18718D3C-D256-42DF-A11A-19ABEC65D91A}" destId="{A0DE36E6-BD0D-475F-9E97-3ED182D4E614}" srcOrd="8" destOrd="0" presId="urn:microsoft.com/office/officeart/2008/layout/LinedList"/>
    <dgm:cxn modelId="{F4D96F31-D93A-422D-9C97-8DC6A84E588B}" type="presParOf" srcId="{18718D3C-D256-42DF-A11A-19ABEC65D91A}" destId="{20649698-4E20-4761-8B5A-5F571F54ABA4}" srcOrd="9" destOrd="0" presId="urn:microsoft.com/office/officeart/2008/layout/LinedList"/>
    <dgm:cxn modelId="{4401381F-749D-4F01-AA44-CBBFC6B93BF6}" type="presParOf" srcId="{20649698-4E20-4761-8B5A-5F571F54ABA4}" destId="{B6462338-5A13-463C-B3EE-7D13F338A09B}" srcOrd="0" destOrd="0" presId="urn:microsoft.com/office/officeart/2008/layout/LinedList"/>
    <dgm:cxn modelId="{E0C73978-60C3-406E-B18A-76099C0E49D5}" type="presParOf" srcId="{20649698-4E20-4761-8B5A-5F571F54ABA4}" destId="{7B429D66-0B5B-458D-AC4B-3BE5D1A9E109}" srcOrd="1" destOrd="0" presId="urn:microsoft.com/office/officeart/2008/layout/LinedList"/>
    <dgm:cxn modelId="{77A87E44-011F-49C7-B1BB-303BA54DBE6A}" type="presParOf" srcId="{18718D3C-D256-42DF-A11A-19ABEC65D91A}" destId="{C655C5BB-D5F3-4033-A4AE-28ACE854F205}" srcOrd="10" destOrd="0" presId="urn:microsoft.com/office/officeart/2008/layout/LinedList"/>
    <dgm:cxn modelId="{E62E77AC-DF3A-40B0-9DB8-4FDAE03B549A}" type="presParOf" srcId="{18718D3C-D256-42DF-A11A-19ABEC65D91A}" destId="{25656721-6EE0-40E5-A7DC-081912B19F88}" srcOrd="11" destOrd="0" presId="urn:microsoft.com/office/officeart/2008/layout/LinedList"/>
    <dgm:cxn modelId="{3DD08D95-DADB-4937-B7F7-B93603E6EE09}" type="presParOf" srcId="{25656721-6EE0-40E5-A7DC-081912B19F88}" destId="{5A2EA46F-9257-4E39-844F-2F4203789630}" srcOrd="0" destOrd="0" presId="urn:microsoft.com/office/officeart/2008/layout/LinedList"/>
    <dgm:cxn modelId="{D35C3E11-08CA-4C84-AACC-AFC9F3F3D95B}" type="presParOf" srcId="{25656721-6EE0-40E5-A7DC-081912B19F88}" destId="{885C9617-34D0-4170-823E-9775134E46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04070-3834-4115-AB5E-BD0FA4A06E59}">
      <dsp:nvSpPr>
        <dsp:cNvPr id="0" name=""/>
        <dsp:cNvSpPr/>
      </dsp:nvSpPr>
      <dsp:spPr>
        <a:xfrm>
          <a:off x="0" y="542257"/>
          <a:ext cx="5744684" cy="907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0A2AE6-EECF-4864-A895-52D308360B2E}">
      <dsp:nvSpPr>
        <dsp:cNvPr id="0" name=""/>
        <dsp:cNvSpPr/>
      </dsp:nvSpPr>
      <dsp:spPr>
        <a:xfrm>
          <a:off x="287234" y="10897"/>
          <a:ext cx="4021279" cy="1062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600200">
            <a:lnSpc>
              <a:spcPct val="90000"/>
            </a:lnSpc>
            <a:spcBef>
              <a:spcPct val="0"/>
            </a:spcBef>
            <a:spcAft>
              <a:spcPct val="35000"/>
            </a:spcAft>
            <a:buNone/>
          </a:pPr>
          <a:r>
            <a:rPr lang="en-US" sz="3600" kern="1200"/>
            <a:t>Menstruation</a:t>
          </a:r>
        </a:p>
      </dsp:txBody>
      <dsp:txXfrm>
        <a:off x="339112" y="62775"/>
        <a:ext cx="3917523" cy="958964"/>
      </dsp:txXfrm>
    </dsp:sp>
    <dsp:sp modelId="{4440D086-FD21-49E8-9E77-23388FC0BFFB}">
      <dsp:nvSpPr>
        <dsp:cNvPr id="0" name=""/>
        <dsp:cNvSpPr/>
      </dsp:nvSpPr>
      <dsp:spPr>
        <a:xfrm>
          <a:off x="0" y="2175218"/>
          <a:ext cx="5744684" cy="907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10032E-3066-4E72-82C6-A07E67E77992}">
      <dsp:nvSpPr>
        <dsp:cNvPr id="0" name=""/>
        <dsp:cNvSpPr/>
      </dsp:nvSpPr>
      <dsp:spPr>
        <a:xfrm>
          <a:off x="287234" y="1643858"/>
          <a:ext cx="4021279" cy="1062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600200">
            <a:lnSpc>
              <a:spcPct val="90000"/>
            </a:lnSpc>
            <a:spcBef>
              <a:spcPct val="0"/>
            </a:spcBef>
            <a:spcAft>
              <a:spcPct val="35000"/>
            </a:spcAft>
            <a:buNone/>
          </a:pPr>
          <a:r>
            <a:rPr lang="en-US" sz="3600" kern="1200"/>
            <a:t>Sexual Activity</a:t>
          </a:r>
        </a:p>
      </dsp:txBody>
      <dsp:txXfrm>
        <a:off x="339112" y="1695736"/>
        <a:ext cx="3917523" cy="958964"/>
      </dsp:txXfrm>
    </dsp:sp>
    <dsp:sp modelId="{82B8E923-0EFD-4CD3-86A2-AC1104F7B12F}">
      <dsp:nvSpPr>
        <dsp:cNvPr id="0" name=""/>
        <dsp:cNvSpPr/>
      </dsp:nvSpPr>
      <dsp:spPr>
        <a:xfrm>
          <a:off x="0" y="3808178"/>
          <a:ext cx="5744684" cy="907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7E527-CCB5-42E7-B2A1-0291A9D70EBA}">
      <dsp:nvSpPr>
        <dsp:cNvPr id="0" name=""/>
        <dsp:cNvSpPr/>
      </dsp:nvSpPr>
      <dsp:spPr>
        <a:xfrm>
          <a:off x="287234" y="3276818"/>
          <a:ext cx="4021279" cy="1062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600200">
            <a:lnSpc>
              <a:spcPct val="90000"/>
            </a:lnSpc>
            <a:spcBef>
              <a:spcPct val="0"/>
            </a:spcBef>
            <a:spcAft>
              <a:spcPct val="35000"/>
            </a:spcAft>
            <a:buNone/>
          </a:pPr>
          <a:r>
            <a:rPr lang="en-US" sz="3600" kern="1200"/>
            <a:t>Wandering Womb</a:t>
          </a:r>
        </a:p>
      </dsp:txBody>
      <dsp:txXfrm>
        <a:off x="339112" y="3328696"/>
        <a:ext cx="3917523"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116F-3F7E-43F3-965B-8F6D2928E144}">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B6143-86A6-4688-A00F-FD4B7A147E77}">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Colder and wetter</a:t>
          </a:r>
        </a:p>
      </dsp:txBody>
      <dsp:txXfrm>
        <a:off x="0" y="2492"/>
        <a:ext cx="6492875" cy="850069"/>
      </dsp:txXfrm>
    </dsp:sp>
    <dsp:sp modelId="{1B65A6EB-25C7-4137-9748-70B5007DF36F}">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2657F-1D2F-4549-93CB-6F258F4D23DA}">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Passive role in reproduction</a:t>
          </a:r>
        </a:p>
      </dsp:txBody>
      <dsp:txXfrm>
        <a:off x="0" y="852561"/>
        <a:ext cx="6492875" cy="850069"/>
      </dsp:txXfrm>
    </dsp:sp>
    <dsp:sp modelId="{DD2EFAD6-3238-4314-8396-BDB16A537168}">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30DA2-1B8C-4B96-85C3-0F3426FD4CA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Provide recepticle and matter</a:t>
          </a:r>
        </a:p>
      </dsp:txBody>
      <dsp:txXfrm>
        <a:off x="0" y="1702630"/>
        <a:ext cx="6492875" cy="850069"/>
      </dsp:txXfrm>
    </dsp:sp>
    <dsp:sp modelId="{BF88CAAC-8FAB-4E34-94B3-7F60038799E8}">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3A275-F911-4B68-B051-B1626045F601}">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Nourish fetus with menstrual blood</a:t>
          </a:r>
        </a:p>
      </dsp:txBody>
      <dsp:txXfrm>
        <a:off x="0" y="2552699"/>
        <a:ext cx="6492875" cy="850069"/>
      </dsp:txXfrm>
    </dsp:sp>
    <dsp:sp modelId="{A0DE36E6-BD0D-475F-9E97-3ED182D4E614}">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62338-5A13-463C-B3EE-7D13F338A09B}">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Did not contribute to form, intellect, spirit</a:t>
          </a:r>
        </a:p>
      </dsp:txBody>
      <dsp:txXfrm>
        <a:off x="0" y="3402769"/>
        <a:ext cx="6492875" cy="850069"/>
      </dsp:txXfrm>
    </dsp:sp>
    <dsp:sp modelId="{C655C5BB-D5F3-4033-A4AE-28ACE854F205}">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EA46F-9257-4E39-844F-2F4203789630}">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Females result of something going wrong in conception</a:t>
          </a:r>
        </a:p>
      </dsp:txBody>
      <dsp:txXfrm>
        <a:off x="0" y="4252838"/>
        <a:ext cx="6492875" cy="8500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4D4E37">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C3921D-E683-DE54-E8E1-A9CBAE2D4977}"/>
              </a:ext>
            </a:extLst>
          </p:cNvPr>
          <p:cNvSpPr txBox="1"/>
          <p:nvPr/>
        </p:nvSpPr>
        <p:spPr>
          <a:xfrm>
            <a:off x="5141495" y="1179095"/>
            <a:ext cx="5956353" cy="340448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a:solidFill>
                  <a:srgbClr val="FFFFFF"/>
                </a:solidFill>
                <a:latin typeface="+mj-lt"/>
                <a:ea typeface="+mj-ea"/>
                <a:cs typeface="+mj-cs"/>
              </a:rPr>
              <a:t>FRAMEWORKS: PHILOSOPHY AND MEDICINE</a:t>
            </a:r>
            <a:endParaRPr lang="en-US" sz="4800">
              <a:solidFill>
                <a:srgbClr val="FFFFFF"/>
              </a:solidFill>
              <a:latin typeface="+mj-lt"/>
              <a:ea typeface="+mj-ea"/>
              <a:cs typeface="+mj-cs"/>
            </a:endParaRPr>
          </a:p>
        </p:txBody>
      </p:sp>
      <p:cxnSp>
        <p:nvCxnSpPr>
          <p:cNvPr id="17" name="Straight Connector 16">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4" descr="Diagram&#10;&#10;Description automatically generated">
            <a:extLst>
              <a:ext uri="{FF2B5EF4-FFF2-40B4-BE49-F238E27FC236}">
                <a16:creationId xmlns:a16="http://schemas.microsoft.com/office/drawing/2014/main" id="{F6C4ABEC-951F-1B8D-C446-18F8F4AC7434}"/>
              </a:ext>
            </a:extLst>
          </p:cNvPr>
          <p:cNvPicPr>
            <a:picLocks noChangeAspect="1"/>
          </p:cNvPicPr>
          <p:nvPr/>
        </p:nvPicPr>
        <p:blipFill rotWithShape="1">
          <a:blip r:embed="rId2"/>
          <a:srcRect r="1109" b="2"/>
          <a:stretch/>
        </p:blipFill>
        <p:spPr>
          <a:xfrm>
            <a:off x="475488" y="476777"/>
            <a:ext cx="3864383" cy="592065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2FE66D-3CD5-A466-F96F-69E7C3B6798E}"/>
              </a:ext>
            </a:extLst>
          </p:cNvPr>
          <p:cNvSpPr txBox="1"/>
          <p:nvPr/>
        </p:nvSpPr>
        <p:spPr>
          <a:xfrm>
            <a:off x="3042249" y="626853"/>
            <a:ext cx="69701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latin typeface="Candara"/>
              </a:rPr>
              <a:t>Aristotelean Binaries</a:t>
            </a:r>
          </a:p>
        </p:txBody>
      </p:sp>
      <p:sp>
        <p:nvSpPr>
          <p:cNvPr id="3" name="TextBox 2">
            <a:extLst>
              <a:ext uri="{FF2B5EF4-FFF2-40B4-BE49-F238E27FC236}">
                <a16:creationId xmlns:a16="http://schemas.microsoft.com/office/drawing/2014/main" id="{38D6594B-6703-F48C-A128-309C9FD1D6C8}"/>
              </a:ext>
            </a:extLst>
          </p:cNvPr>
          <p:cNvSpPr txBox="1"/>
          <p:nvPr/>
        </p:nvSpPr>
        <p:spPr>
          <a:xfrm>
            <a:off x="1272935" y="2207464"/>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l">
              <a:buFont typeface="Arial"/>
              <a:buChar char="•"/>
            </a:pPr>
            <a:r>
              <a:rPr lang="en-US" sz="3600" dirty="0">
                <a:latin typeface="Candara"/>
              </a:rPr>
              <a:t>Hot</a:t>
            </a:r>
            <a:endParaRPr lang="en-US"/>
          </a:p>
          <a:p>
            <a:pPr marL="571500" indent="-571500">
              <a:buFont typeface="Arial"/>
              <a:buChar char="•"/>
            </a:pPr>
            <a:r>
              <a:rPr lang="en-US" sz="3600" dirty="0">
                <a:latin typeface="Candara"/>
              </a:rPr>
              <a:t>Dry</a:t>
            </a:r>
          </a:p>
          <a:p>
            <a:pPr marL="571500" indent="-571500">
              <a:buFont typeface="Arial"/>
              <a:buChar char="•"/>
            </a:pPr>
            <a:r>
              <a:rPr lang="en-US" sz="3600" dirty="0">
                <a:latin typeface="Candara"/>
              </a:rPr>
              <a:t>Able</a:t>
            </a:r>
          </a:p>
          <a:p>
            <a:pPr marL="571500" indent="-571500">
              <a:buFont typeface="Arial"/>
              <a:buChar char="•"/>
            </a:pPr>
            <a:r>
              <a:rPr lang="en-US" sz="3600" dirty="0">
                <a:latin typeface="Candara"/>
              </a:rPr>
              <a:t>Active</a:t>
            </a:r>
          </a:p>
          <a:p>
            <a:pPr marL="571500" indent="-571500">
              <a:buFont typeface="Arial"/>
              <a:buChar char="•"/>
            </a:pPr>
            <a:r>
              <a:rPr lang="en-US" sz="3600" dirty="0">
                <a:latin typeface="Candara"/>
              </a:rPr>
              <a:t>Rational</a:t>
            </a:r>
          </a:p>
        </p:txBody>
      </p:sp>
      <p:sp>
        <p:nvSpPr>
          <p:cNvPr id="4" name="TextBox 3">
            <a:extLst>
              <a:ext uri="{FF2B5EF4-FFF2-40B4-BE49-F238E27FC236}">
                <a16:creationId xmlns:a16="http://schemas.microsoft.com/office/drawing/2014/main" id="{DE3BB4A3-7241-7980-E387-CA7922A4B9C8}"/>
              </a:ext>
            </a:extLst>
          </p:cNvPr>
          <p:cNvSpPr txBox="1"/>
          <p:nvPr/>
        </p:nvSpPr>
        <p:spPr>
          <a:xfrm>
            <a:off x="8015018" y="2192188"/>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600" dirty="0">
                <a:latin typeface="Candara"/>
              </a:rPr>
              <a:t>Cold </a:t>
            </a:r>
            <a:endParaRPr lang="en-US"/>
          </a:p>
          <a:p>
            <a:pPr marL="571500" indent="-571500">
              <a:buFont typeface="Arial"/>
              <a:buChar char="•"/>
            </a:pPr>
            <a:r>
              <a:rPr lang="en-US" sz="3600" dirty="0">
                <a:latin typeface="Candara"/>
              </a:rPr>
              <a:t>Wet</a:t>
            </a:r>
          </a:p>
          <a:p>
            <a:pPr marL="571500" indent="-571500">
              <a:buFont typeface="Arial"/>
              <a:buChar char="•"/>
            </a:pPr>
            <a:r>
              <a:rPr lang="en-US" sz="3600" dirty="0">
                <a:latin typeface="Candara"/>
              </a:rPr>
              <a:t>Disabled</a:t>
            </a:r>
          </a:p>
          <a:p>
            <a:pPr marL="571500" indent="-571500">
              <a:buFont typeface="Arial"/>
              <a:buChar char="•"/>
            </a:pPr>
            <a:r>
              <a:rPr lang="en-US" sz="3600" dirty="0">
                <a:latin typeface="Candara"/>
              </a:rPr>
              <a:t>Passive</a:t>
            </a:r>
          </a:p>
          <a:p>
            <a:pPr marL="571500" indent="-571500">
              <a:buFont typeface="Arial"/>
              <a:buChar char="•"/>
            </a:pPr>
            <a:r>
              <a:rPr lang="en-US" sz="3600" dirty="0">
                <a:latin typeface="Candara"/>
              </a:rPr>
              <a:t>Irrational</a:t>
            </a:r>
          </a:p>
        </p:txBody>
      </p:sp>
      <p:sp>
        <p:nvSpPr>
          <p:cNvPr id="5" name="TextBox 4">
            <a:extLst>
              <a:ext uri="{FF2B5EF4-FFF2-40B4-BE49-F238E27FC236}">
                <a16:creationId xmlns:a16="http://schemas.microsoft.com/office/drawing/2014/main" id="{3FA7DAF0-E5AB-720D-8FD8-17102DFD80CE}"/>
              </a:ext>
            </a:extLst>
          </p:cNvPr>
          <p:cNvSpPr txBox="1"/>
          <p:nvPr/>
        </p:nvSpPr>
        <p:spPr>
          <a:xfrm>
            <a:off x="1889365" y="528242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solidFill>
                  <a:srgbClr val="FF0000"/>
                </a:solidFill>
                <a:latin typeface="Candara"/>
              </a:rPr>
              <a:t>MALE</a:t>
            </a:r>
          </a:p>
        </p:txBody>
      </p:sp>
      <p:sp>
        <p:nvSpPr>
          <p:cNvPr id="6" name="TextBox 5">
            <a:extLst>
              <a:ext uri="{FF2B5EF4-FFF2-40B4-BE49-F238E27FC236}">
                <a16:creationId xmlns:a16="http://schemas.microsoft.com/office/drawing/2014/main" id="{2EEF4DFF-9824-F6AB-CB7C-7D749B9CACEA}"/>
              </a:ext>
            </a:extLst>
          </p:cNvPr>
          <p:cNvSpPr txBox="1"/>
          <p:nvPr/>
        </p:nvSpPr>
        <p:spPr>
          <a:xfrm>
            <a:off x="8387032" y="528152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solidFill>
                  <a:srgbClr val="FF0000"/>
                </a:solidFill>
                <a:latin typeface="Candara"/>
              </a:rPr>
              <a:t>FEMALE</a:t>
            </a:r>
          </a:p>
        </p:txBody>
      </p:sp>
    </p:spTree>
    <p:extLst>
      <p:ext uri="{BB962C8B-B14F-4D97-AF65-F5344CB8AC3E}">
        <p14:creationId xmlns:p14="http://schemas.microsoft.com/office/powerpoint/2010/main" val="256461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95328B-B8BA-E7FA-8F80-5CA35297581C}"/>
              </a:ext>
            </a:extLst>
          </p:cNvPr>
          <p:cNvSpPr txBox="1"/>
          <p:nvPr/>
        </p:nvSpPr>
        <p:spPr>
          <a:xfrm>
            <a:off x="838200" y="963877"/>
            <a:ext cx="3494362"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ct val="0"/>
              </a:spcBef>
              <a:spcAft>
                <a:spcPts val="600"/>
              </a:spcAft>
            </a:pPr>
            <a:r>
              <a:rPr lang="en-US" sz="4400" b="1" i="1" kern="1200">
                <a:solidFill>
                  <a:schemeClr val="tx1"/>
                </a:solidFill>
                <a:latin typeface="+mj-lt"/>
                <a:ea typeface="+mj-ea"/>
                <a:cs typeface="+mj-cs"/>
              </a:rPr>
              <a:t>On the Generation of Animals</a:t>
            </a:r>
            <a:endParaRPr lang="en-US" sz="4400" b="1" kern="120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C707CE0-8C52-BBC7-AAB9-DD81052DBC15}"/>
              </a:ext>
            </a:extLst>
          </p:cNvPr>
          <p:cNvSpPr txBox="1"/>
          <p:nvPr/>
        </p:nvSpPr>
        <p:spPr>
          <a:xfrm>
            <a:off x="4976031" y="963877"/>
            <a:ext cx="6377769"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800" dirty="0"/>
              <a:t>“Now the weaker creature too must out of necessity produce a residue, greater in amount and less thoroughly concocted; and this, if such is its character, must of necessity be a volume of bloodlike fluid. (iii) That which by nature has a smaller share of heat is weaker; and the female answers to that description…”</a:t>
            </a:r>
            <a:endParaRPr lang="en-US"/>
          </a:p>
        </p:txBody>
      </p:sp>
    </p:spTree>
    <p:extLst>
      <p:ext uri="{BB962C8B-B14F-4D97-AF65-F5344CB8AC3E}">
        <p14:creationId xmlns:p14="http://schemas.microsoft.com/office/powerpoint/2010/main" val="144074624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95328B-B8BA-E7FA-8F80-5CA35297581C}"/>
              </a:ext>
            </a:extLst>
          </p:cNvPr>
          <p:cNvSpPr txBox="1"/>
          <p:nvPr/>
        </p:nvSpPr>
        <p:spPr>
          <a:xfrm>
            <a:off x="838200" y="963877"/>
            <a:ext cx="3494362"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ct val="0"/>
              </a:spcBef>
              <a:spcAft>
                <a:spcPts val="600"/>
              </a:spcAft>
            </a:pPr>
            <a:r>
              <a:rPr lang="en-US" sz="4400" b="1" i="1" kern="1200">
                <a:solidFill>
                  <a:schemeClr val="tx1"/>
                </a:solidFill>
                <a:latin typeface="+mj-lt"/>
                <a:ea typeface="+mj-ea"/>
                <a:cs typeface="+mj-cs"/>
              </a:rPr>
              <a:t>On the Generation of Animals</a:t>
            </a:r>
            <a:endParaRPr lang="en-US" sz="4400" b="1" kern="120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C707CE0-8C52-BBC7-AAB9-DD81052DBC15}"/>
              </a:ext>
            </a:extLst>
          </p:cNvPr>
          <p:cNvSpPr txBox="1"/>
          <p:nvPr/>
        </p:nvSpPr>
        <p:spPr>
          <a:xfrm>
            <a:off x="4976031" y="963877"/>
            <a:ext cx="6377769"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4" name="TextBox 3">
            <a:extLst>
              <a:ext uri="{FF2B5EF4-FFF2-40B4-BE49-F238E27FC236}">
                <a16:creationId xmlns:a16="http://schemas.microsoft.com/office/drawing/2014/main" id="{9E4A357A-FE4C-ACD4-B02A-92BA1FD30DEA}"/>
              </a:ext>
            </a:extLst>
          </p:cNvPr>
          <p:cNvSpPr txBox="1"/>
          <p:nvPr/>
        </p:nvSpPr>
        <p:spPr>
          <a:xfrm>
            <a:off x="4983192" y="1417608"/>
            <a:ext cx="701327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ndara"/>
              </a:rPr>
              <a:t>"Now it is impossible that any creature should produce two seminal secretions at once, and as the secretion in females which answers to semen in males is the menstrual fluid, it obviously follows that the female does not contribute any semen to generation; for if there were semen, there would be no menstrual fluid; but as menstrual fluid is in fact formed, therefore there is no semen…"</a:t>
            </a:r>
          </a:p>
        </p:txBody>
      </p:sp>
    </p:spTree>
    <p:extLst>
      <p:ext uri="{BB962C8B-B14F-4D97-AF65-F5344CB8AC3E}">
        <p14:creationId xmlns:p14="http://schemas.microsoft.com/office/powerpoint/2010/main" val="30552452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95328B-B8BA-E7FA-8F80-5CA35297581C}"/>
              </a:ext>
            </a:extLst>
          </p:cNvPr>
          <p:cNvSpPr txBox="1"/>
          <p:nvPr/>
        </p:nvSpPr>
        <p:spPr>
          <a:xfrm>
            <a:off x="838200" y="963877"/>
            <a:ext cx="3494362"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ct val="0"/>
              </a:spcBef>
              <a:spcAft>
                <a:spcPts val="600"/>
              </a:spcAft>
            </a:pPr>
            <a:r>
              <a:rPr lang="en-US" sz="4400" b="1" i="1" kern="1200">
                <a:solidFill>
                  <a:schemeClr val="tx1"/>
                </a:solidFill>
                <a:latin typeface="+mj-lt"/>
                <a:ea typeface="+mj-ea"/>
                <a:cs typeface="+mj-cs"/>
              </a:rPr>
              <a:t>On the Generation of Animals</a:t>
            </a:r>
            <a:endParaRPr lang="en-US" sz="4400" b="1" kern="120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C707CE0-8C52-BBC7-AAB9-DD81052DBC15}"/>
              </a:ext>
            </a:extLst>
          </p:cNvPr>
          <p:cNvSpPr txBox="1"/>
          <p:nvPr/>
        </p:nvSpPr>
        <p:spPr>
          <a:xfrm>
            <a:off x="4976031" y="963877"/>
            <a:ext cx="6377769"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4" name="TextBox 3">
            <a:extLst>
              <a:ext uri="{FF2B5EF4-FFF2-40B4-BE49-F238E27FC236}">
                <a16:creationId xmlns:a16="http://schemas.microsoft.com/office/drawing/2014/main" id="{9E4A357A-FE4C-ACD4-B02A-92BA1FD30DEA}"/>
              </a:ext>
            </a:extLst>
          </p:cNvPr>
          <p:cNvSpPr txBox="1"/>
          <p:nvPr/>
        </p:nvSpPr>
        <p:spPr>
          <a:xfrm>
            <a:off x="4983192" y="1417608"/>
            <a:ext cx="701327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"By now it is plain that the contribution which the female makes to generation is the </a:t>
            </a:r>
            <a:r>
              <a:rPr lang="en-US" sz="2800" i="1" dirty="0">
                <a:ea typeface="+mn-lt"/>
                <a:cs typeface="+mn-lt"/>
              </a:rPr>
              <a:t>matter</a:t>
            </a:r>
            <a:r>
              <a:rPr lang="en-US" sz="2800" dirty="0">
                <a:ea typeface="+mn-lt"/>
                <a:cs typeface="+mn-lt"/>
              </a:rPr>
              <a:t> used therein, that this is to be found in the substance constituting the menstrual fluid, and finally that the menstrual fluid is a residue…A women is as it were an infertile male; the female, in fact, is female on account of inability of a sort…it lacks the power to concoct semen out of the final state of nourishment…because of the coldness of its nature…”</a:t>
            </a:r>
            <a:endParaRPr lang="en-US" dirty="0"/>
          </a:p>
        </p:txBody>
      </p:sp>
    </p:spTree>
    <p:extLst>
      <p:ext uri="{BB962C8B-B14F-4D97-AF65-F5344CB8AC3E}">
        <p14:creationId xmlns:p14="http://schemas.microsoft.com/office/powerpoint/2010/main" val="8408772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95328B-B8BA-E7FA-8F80-5CA35297581C}"/>
              </a:ext>
            </a:extLst>
          </p:cNvPr>
          <p:cNvSpPr txBox="1"/>
          <p:nvPr/>
        </p:nvSpPr>
        <p:spPr>
          <a:xfrm>
            <a:off x="838200" y="963877"/>
            <a:ext cx="3494362"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ct val="0"/>
              </a:spcBef>
              <a:spcAft>
                <a:spcPts val="600"/>
              </a:spcAft>
            </a:pPr>
            <a:r>
              <a:rPr lang="en-US" sz="4400" b="1" i="1" kern="1200">
                <a:solidFill>
                  <a:schemeClr val="tx1"/>
                </a:solidFill>
                <a:latin typeface="+mj-lt"/>
                <a:ea typeface="+mj-ea"/>
                <a:cs typeface="+mj-cs"/>
              </a:rPr>
              <a:t>On the Generation of Animals</a:t>
            </a:r>
            <a:endParaRPr lang="en-US" sz="4400" b="1" kern="120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C707CE0-8C52-BBC7-AAB9-DD81052DBC15}"/>
              </a:ext>
            </a:extLst>
          </p:cNvPr>
          <p:cNvSpPr txBox="1"/>
          <p:nvPr/>
        </p:nvSpPr>
        <p:spPr>
          <a:xfrm>
            <a:off x="4976031" y="963877"/>
            <a:ext cx="6377769"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4" name="TextBox 3">
            <a:extLst>
              <a:ext uri="{FF2B5EF4-FFF2-40B4-BE49-F238E27FC236}">
                <a16:creationId xmlns:a16="http://schemas.microsoft.com/office/drawing/2014/main" id="{9E4A357A-FE4C-ACD4-B02A-92BA1FD30DEA}"/>
              </a:ext>
            </a:extLst>
          </p:cNvPr>
          <p:cNvSpPr txBox="1"/>
          <p:nvPr/>
        </p:nvSpPr>
        <p:spPr>
          <a:xfrm>
            <a:off x="5055079" y="1805797"/>
            <a:ext cx="701327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"The male provides the “form” and the “principle of the movement”, the female provides the body, in other words, the material. Compare the coagulation of milk. Here, the milk is the body, and the fig-juice or the rennet contains the principle which causes it to set.”</a:t>
            </a:r>
            <a:endParaRPr lang="en-US" dirty="0"/>
          </a:p>
        </p:txBody>
      </p:sp>
    </p:spTree>
    <p:extLst>
      <p:ext uri="{BB962C8B-B14F-4D97-AF65-F5344CB8AC3E}">
        <p14:creationId xmlns:p14="http://schemas.microsoft.com/office/powerpoint/2010/main" val="35285469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95328B-B8BA-E7FA-8F80-5CA35297581C}"/>
              </a:ext>
            </a:extLst>
          </p:cNvPr>
          <p:cNvSpPr txBox="1"/>
          <p:nvPr/>
        </p:nvSpPr>
        <p:spPr>
          <a:xfrm>
            <a:off x="838200" y="963877"/>
            <a:ext cx="3494362"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ct val="0"/>
              </a:spcBef>
              <a:spcAft>
                <a:spcPts val="600"/>
              </a:spcAft>
            </a:pPr>
            <a:r>
              <a:rPr lang="en-US" sz="4400" b="1" i="1" kern="1200">
                <a:solidFill>
                  <a:schemeClr val="tx1"/>
                </a:solidFill>
                <a:latin typeface="+mj-lt"/>
                <a:ea typeface="+mj-ea"/>
                <a:cs typeface="+mj-cs"/>
              </a:rPr>
              <a:t>On the Generation of Animals</a:t>
            </a:r>
            <a:endParaRPr lang="en-US" sz="4400" b="1" kern="120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C707CE0-8C52-BBC7-AAB9-DD81052DBC15}"/>
              </a:ext>
            </a:extLst>
          </p:cNvPr>
          <p:cNvSpPr txBox="1"/>
          <p:nvPr/>
        </p:nvSpPr>
        <p:spPr>
          <a:xfrm>
            <a:off x="4976031" y="963877"/>
            <a:ext cx="6377769"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4" name="TextBox 3">
            <a:extLst>
              <a:ext uri="{FF2B5EF4-FFF2-40B4-BE49-F238E27FC236}">
                <a16:creationId xmlns:a16="http://schemas.microsoft.com/office/drawing/2014/main" id="{9E4A357A-FE4C-ACD4-B02A-92BA1FD30DEA}"/>
              </a:ext>
            </a:extLst>
          </p:cNvPr>
          <p:cNvSpPr txBox="1"/>
          <p:nvPr/>
        </p:nvSpPr>
        <p:spPr>
          <a:xfrm>
            <a:off x="4925683" y="626854"/>
            <a:ext cx="7013275"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"When the semen has entered the uterus it ‘sets’ the residue produced by the female and imparts to it the same movement with which it is itself endowed. The female’s contribution, of course, is a residue too…and contains all the parts of the body </a:t>
            </a:r>
            <a:r>
              <a:rPr lang="en-US" sz="2400" i="1" dirty="0">
                <a:ea typeface="+mn-lt"/>
                <a:cs typeface="+mn-lt"/>
              </a:rPr>
              <a:t>potentially</a:t>
            </a:r>
            <a:r>
              <a:rPr lang="en-US" sz="2400" dirty="0">
                <a:ea typeface="+mn-lt"/>
                <a:cs typeface="+mn-lt"/>
              </a:rPr>
              <a:t>, though none in </a:t>
            </a:r>
            <a:r>
              <a:rPr lang="en-US" sz="2400" i="1" dirty="0">
                <a:ea typeface="+mn-lt"/>
                <a:cs typeface="+mn-lt"/>
              </a:rPr>
              <a:t>actuality</a:t>
            </a:r>
            <a:r>
              <a:rPr lang="en-US" sz="2400" dirty="0">
                <a:ea typeface="+mn-lt"/>
                <a:cs typeface="+mn-lt"/>
              </a:rPr>
              <a:t>; and ‘all’ includes those parts which distinguish the two sections. </a:t>
            </a:r>
            <a:endParaRPr lang="en-US" sz="2400">
              <a:cs typeface="Calibri" panose="020F0502020204030204"/>
            </a:endParaRPr>
          </a:p>
          <a:p>
            <a:r>
              <a:rPr lang="en-US" sz="2400" dirty="0">
                <a:ea typeface="+mn-lt"/>
                <a:cs typeface="+mn-lt"/>
              </a:rPr>
              <a:t>Just as it sometimes happens that deformed offspring are produced by deformed parents, and sometimes not, so the offspring produced by a female are sometimes female, sometimes not, but male. The reason is that the female is as it were a deformed male; and the menstrual discharge is semen, though in an impure condition; i.e. it lacks one constituent, and one only, the principle of Soul."</a:t>
            </a:r>
            <a:endParaRPr lang="en-US" sz="2400" dirty="0"/>
          </a:p>
          <a:p>
            <a:br>
              <a:rPr lang="en-US" dirty="0"/>
            </a:br>
            <a:endParaRPr lang="en-US" dirty="0"/>
          </a:p>
        </p:txBody>
      </p:sp>
    </p:spTree>
    <p:extLst>
      <p:ext uri="{BB962C8B-B14F-4D97-AF65-F5344CB8AC3E}">
        <p14:creationId xmlns:p14="http://schemas.microsoft.com/office/powerpoint/2010/main" val="407816198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95328B-B8BA-E7FA-8F80-5CA35297581C}"/>
              </a:ext>
            </a:extLst>
          </p:cNvPr>
          <p:cNvSpPr txBox="1"/>
          <p:nvPr/>
        </p:nvSpPr>
        <p:spPr>
          <a:xfrm>
            <a:off x="838200" y="963877"/>
            <a:ext cx="3494362"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ct val="0"/>
              </a:spcBef>
              <a:spcAft>
                <a:spcPts val="600"/>
              </a:spcAft>
            </a:pPr>
            <a:r>
              <a:rPr lang="en-US" sz="4400" b="1" i="1" kern="1200">
                <a:solidFill>
                  <a:schemeClr val="tx1"/>
                </a:solidFill>
                <a:latin typeface="+mj-lt"/>
                <a:ea typeface="+mj-ea"/>
                <a:cs typeface="+mj-cs"/>
              </a:rPr>
              <a:t>On the Generation of Animals</a:t>
            </a:r>
            <a:endParaRPr lang="en-US" sz="4400" b="1" kern="120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C707CE0-8C52-BBC7-AAB9-DD81052DBC15}"/>
              </a:ext>
            </a:extLst>
          </p:cNvPr>
          <p:cNvSpPr txBox="1"/>
          <p:nvPr/>
        </p:nvSpPr>
        <p:spPr>
          <a:xfrm>
            <a:off x="4976031" y="963877"/>
            <a:ext cx="6377769"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4" name="TextBox 3">
            <a:extLst>
              <a:ext uri="{FF2B5EF4-FFF2-40B4-BE49-F238E27FC236}">
                <a16:creationId xmlns:a16="http://schemas.microsoft.com/office/drawing/2014/main" id="{9E4A357A-FE4C-ACD4-B02A-92BA1FD30DEA}"/>
              </a:ext>
            </a:extLst>
          </p:cNvPr>
          <p:cNvSpPr txBox="1"/>
          <p:nvPr/>
        </p:nvSpPr>
        <p:spPr>
          <a:xfrm>
            <a:off x="4881509" y="1576593"/>
            <a:ext cx="701327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p>
          <a:p>
            <a:r>
              <a:rPr lang="en-US" sz="2800" dirty="0">
                <a:ea typeface="+mn-lt"/>
                <a:cs typeface="+mn-lt"/>
              </a:rPr>
              <a:t>"An animal is a living body, a body with Soul in it. The female always provides the material, the male provides that which fashions the material into shape; this, in our view, is the specific characteristic of each of the sexes: that is what it means to be male or female…"</a:t>
            </a:r>
            <a:br>
              <a:rPr lang="en-US" sz="2800" dirty="0"/>
            </a:br>
            <a:endParaRPr lang="en-US">
              <a:cs typeface="Calibri"/>
            </a:endParaRPr>
          </a:p>
        </p:txBody>
      </p:sp>
    </p:spTree>
    <p:extLst>
      <p:ext uri="{BB962C8B-B14F-4D97-AF65-F5344CB8AC3E}">
        <p14:creationId xmlns:p14="http://schemas.microsoft.com/office/powerpoint/2010/main" val="253743704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95328B-B8BA-E7FA-8F80-5CA35297581C}"/>
              </a:ext>
            </a:extLst>
          </p:cNvPr>
          <p:cNvSpPr txBox="1"/>
          <p:nvPr/>
        </p:nvSpPr>
        <p:spPr>
          <a:xfrm>
            <a:off x="838200" y="963877"/>
            <a:ext cx="3494362"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ct val="0"/>
              </a:spcBef>
              <a:spcAft>
                <a:spcPts val="600"/>
              </a:spcAft>
            </a:pPr>
            <a:r>
              <a:rPr lang="en-US" sz="4400" b="1" i="1" kern="1200">
                <a:solidFill>
                  <a:schemeClr val="tx1"/>
                </a:solidFill>
                <a:latin typeface="+mj-lt"/>
                <a:ea typeface="+mj-ea"/>
                <a:cs typeface="+mj-cs"/>
              </a:rPr>
              <a:t>On the Generation of Animals</a:t>
            </a:r>
            <a:endParaRPr lang="en-US" sz="4400" b="1" kern="120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C707CE0-8C52-BBC7-AAB9-DD81052DBC15}"/>
              </a:ext>
            </a:extLst>
          </p:cNvPr>
          <p:cNvSpPr txBox="1"/>
          <p:nvPr/>
        </p:nvSpPr>
        <p:spPr>
          <a:xfrm>
            <a:off x="4976031" y="963877"/>
            <a:ext cx="6377769" cy="49302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4" name="TextBox 3">
            <a:extLst>
              <a:ext uri="{FF2B5EF4-FFF2-40B4-BE49-F238E27FC236}">
                <a16:creationId xmlns:a16="http://schemas.microsoft.com/office/drawing/2014/main" id="{9E4A357A-FE4C-ACD4-B02A-92BA1FD30DEA}"/>
              </a:ext>
            </a:extLst>
          </p:cNvPr>
          <p:cNvSpPr txBox="1"/>
          <p:nvPr/>
        </p:nvSpPr>
        <p:spPr>
          <a:xfrm>
            <a:off x="4881509" y="1576593"/>
            <a:ext cx="7013275"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p>
          <a:p>
            <a:r>
              <a:rPr lang="en-US" sz="2800" dirty="0">
                <a:ea typeface="+mn-lt"/>
                <a:cs typeface="+mn-lt"/>
              </a:rPr>
              <a:t>"Once the birth has taken place everything reaches its perfection sooner in females than in males—because females are weaker and colder in their nature; and we should look upon the female state as being as it were a deformity, though one which occurs in the ordinary course of nature."</a:t>
            </a:r>
            <a:br>
              <a:rPr lang="en-US" sz="2800" dirty="0"/>
            </a:br>
            <a:endParaRPr lang="en-US">
              <a:cs typeface="Calibri"/>
            </a:endParaRPr>
          </a:p>
        </p:txBody>
      </p:sp>
    </p:spTree>
    <p:extLst>
      <p:ext uri="{BB962C8B-B14F-4D97-AF65-F5344CB8AC3E}">
        <p14:creationId xmlns:p14="http://schemas.microsoft.com/office/powerpoint/2010/main" val="394792069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extBox 1">
            <a:extLst>
              <a:ext uri="{FF2B5EF4-FFF2-40B4-BE49-F238E27FC236}">
                <a16:creationId xmlns:a16="http://schemas.microsoft.com/office/drawing/2014/main" id="{DD762CE0-1ECB-B994-5B26-5E20F4B7F9F6}"/>
              </a:ext>
            </a:extLst>
          </p:cNvPr>
          <p:cNvSpPr txBox="1"/>
          <p:nvPr/>
        </p:nvSpPr>
        <p:spPr>
          <a:xfrm>
            <a:off x="535020" y="685800"/>
            <a:ext cx="2780271" cy="51054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kern="1200">
                <a:solidFill>
                  <a:srgbClr val="FFFFFF"/>
                </a:solidFill>
                <a:latin typeface="+mj-lt"/>
                <a:ea typeface="+mj-ea"/>
                <a:cs typeface="+mj-cs"/>
              </a:rPr>
              <a:t>Aristotle on Women: Overview</a:t>
            </a:r>
          </a:p>
        </p:txBody>
      </p:sp>
      <p:graphicFrame>
        <p:nvGraphicFramePr>
          <p:cNvPr id="5" name="TextBox 2">
            <a:extLst>
              <a:ext uri="{FF2B5EF4-FFF2-40B4-BE49-F238E27FC236}">
                <a16:creationId xmlns:a16="http://schemas.microsoft.com/office/drawing/2014/main" id="{5365A9D5-F084-E06E-B5B4-D7D315FA4F3C}"/>
              </a:ext>
            </a:extLst>
          </p:cNvPr>
          <p:cNvGraphicFramePr/>
          <p:nvPr>
            <p:extLst>
              <p:ext uri="{D42A27DB-BD31-4B8C-83A1-F6EECF244321}">
                <p14:modId xmlns:p14="http://schemas.microsoft.com/office/powerpoint/2010/main" val="54761860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64726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9668DF-CC72-4FD5-0C89-A091CE54B52F}"/>
              </a:ext>
            </a:extLst>
          </p:cNvPr>
          <p:cNvSpPr txBox="1"/>
          <p:nvPr/>
        </p:nvSpPr>
        <p:spPr>
          <a:xfrm>
            <a:off x="6746628" y="1783959"/>
            <a:ext cx="464525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000" b="1" dirty="0">
                <a:latin typeface="+mj-lt"/>
                <a:ea typeface="+mj-ea"/>
                <a:cs typeface="+mj-cs"/>
              </a:rPr>
              <a:t>GALEN, 129-216 C.E.</a:t>
            </a:r>
            <a:endParaRPr lang="en-US" sz="6000" b="1" dirty="0">
              <a:latin typeface="+mj-lt"/>
              <a:ea typeface="+mj-ea"/>
              <a:cs typeface="Calibri Light"/>
            </a:endParaRPr>
          </a:p>
        </p:txBody>
      </p:sp>
      <p:sp>
        <p:nvSpPr>
          <p:cNvPr id="12"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1AD85A72-732F-0424-A0FC-78F8AB0E6674}"/>
              </a:ext>
            </a:extLst>
          </p:cNvPr>
          <p:cNvPicPr>
            <a:picLocks noChangeAspect="1"/>
          </p:cNvPicPr>
          <p:nvPr/>
        </p:nvPicPr>
        <p:blipFill rotWithShape="1">
          <a:blip r:embed="rId2"/>
          <a:srcRect t="15598" b="15598"/>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5465843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971DEFF-2BFB-4D53-9DC2-F9FEB9F52240}"/>
              </a:ext>
            </a:extLst>
          </p:cNvPr>
          <p:cNvSpPr txBox="1"/>
          <p:nvPr/>
        </p:nvSpPr>
        <p:spPr>
          <a:xfrm>
            <a:off x="804672" y="640080"/>
            <a:ext cx="3282696" cy="52578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a:solidFill>
                  <a:schemeClr val="bg1"/>
                </a:solidFill>
                <a:latin typeface="+mj-lt"/>
                <a:ea typeface="+mj-ea"/>
                <a:cs typeface="+mj-cs"/>
              </a:rPr>
              <a:t>Medieval Gender Ideology</a:t>
            </a:r>
            <a:endParaRPr lang="en-US" sz="4400" kern="1200">
              <a:solidFill>
                <a:schemeClr val="bg1"/>
              </a:solidFill>
              <a:latin typeface="+mj-lt"/>
              <a:ea typeface="+mj-ea"/>
              <a:cs typeface="+mj-cs"/>
            </a:endParaRPr>
          </a:p>
        </p:txBody>
      </p:sp>
      <p:sp>
        <p:nvSpPr>
          <p:cNvPr id="3" name="TextBox 2">
            <a:extLst>
              <a:ext uri="{FF2B5EF4-FFF2-40B4-BE49-F238E27FC236}">
                <a16:creationId xmlns:a16="http://schemas.microsoft.com/office/drawing/2014/main" id="{4DF6B1F0-150F-6725-8E38-E91FC4FE4F2B}"/>
              </a:ext>
            </a:extLst>
          </p:cNvPr>
          <p:cNvSpPr txBox="1"/>
          <p:nvPr/>
        </p:nvSpPr>
        <p:spPr>
          <a:xfrm>
            <a:off x="5358384" y="640081"/>
            <a:ext cx="6024654" cy="52578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3600" dirty="0"/>
              <a:t>Jewish religious traditions</a:t>
            </a:r>
            <a:endParaRPr lang="en-US" sz="3600" dirty="0">
              <a:cs typeface="Calibri"/>
            </a:endParaRPr>
          </a:p>
          <a:p>
            <a:pPr marL="285750" indent="-228600">
              <a:lnSpc>
                <a:spcPct val="90000"/>
              </a:lnSpc>
              <a:spcAft>
                <a:spcPts val="600"/>
              </a:spcAft>
              <a:buFont typeface="Arial" panose="020B0604020202020204" pitchFamily="34" charset="0"/>
              <a:buChar char="•"/>
            </a:pPr>
            <a:r>
              <a:rPr lang="en-US" sz="3600" dirty="0"/>
              <a:t>Christian religious traditions</a:t>
            </a:r>
            <a:endParaRPr lang="en-US" sz="3600" dirty="0">
              <a:cs typeface="Calibri"/>
            </a:endParaRPr>
          </a:p>
          <a:p>
            <a:pPr marL="285750" indent="-228600">
              <a:lnSpc>
                <a:spcPct val="90000"/>
              </a:lnSpc>
              <a:spcAft>
                <a:spcPts val="600"/>
              </a:spcAft>
              <a:buFont typeface="Arial" panose="020B0604020202020204" pitchFamily="34" charset="0"/>
              <a:buChar char="•"/>
            </a:pPr>
            <a:r>
              <a:rPr lang="en-US" sz="3600" dirty="0"/>
              <a:t>Ancient Greek and Roman medical and philosophical treatises</a:t>
            </a:r>
            <a:endParaRPr lang="en-US" sz="3600" dirty="0">
              <a:cs typeface="Calibri"/>
            </a:endParaRPr>
          </a:p>
          <a:p>
            <a:pPr marL="285750" indent="-228600">
              <a:lnSpc>
                <a:spcPct val="90000"/>
              </a:lnSpc>
              <a:spcAft>
                <a:spcPts val="600"/>
              </a:spcAft>
              <a:buFont typeface="Arial" panose="020B0604020202020204" pitchFamily="34" charset="0"/>
              <a:buChar char="•"/>
            </a:pPr>
            <a:r>
              <a:rPr lang="en-US" sz="3600" dirty="0"/>
              <a:t>Medieval theologians attempting to reconcile the two</a:t>
            </a:r>
            <a:endParaRPr lang="en-US" sz="3600" dirty="0">
              <a:cs typeface="Calibri"/>
            </a:endParaRPr>
          </a:p>
          <a:p>
            <a:pPr marL="285750" indent="-228600">
              <a:lnSpc>
                <a:spcPct val="90000"/>
              </a:lnSpc>
              <a:spcAft>
                <a:spcPts val="600"/>
              </a:spcAft>
              <a:buFont typeface="Arial" panose="020B0604020202020204" pitchFamily="34" charset="0"/>
              <a:buChar char="•"/>
            </a:pPr>
            <a:endParaRPr lang="en-US" sz="2400"/>
          </a:p>
        </p:txBody>
      </p:sp>
      <p:sp>
        <p:nvSpPr>
          <p:cNvPr id="4" name="Arrow: Left 3">
            <a:extLst>
              <a:ext uri="{FF2B5EF4-FFF2-40B4-BE49-F238E27FC236}">
                <a16:creationId xmlns:a16="http://schemas.microsoft.com/office/drawing/2014/main" id="{1E61D594-BE41-10D3-1E38-7822027392C6}"/>
              </a:ext>
            </a:extLst>
          </p:cNvPr>
          <p:cNvSpPr/>
          <p:nvPr/>
        </p:nvSpPr>
        <p:spPr>
          <a:xfrm>
            <a:off x="10752093" y="2509151"/>
            <a:ext cx="977660" cy="4888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2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3B1E83-2E33-8FA7-6A49-35ECA0AB3B90}"/>
              </a:ext>
            </a:extLst>
          </p:cNvPr>
          <p:cNvSpPr txBox="1"/>
          <p:nvPr/>
        </p:nvSpPr>
        <p:spPr>
          <a:xfrm>
            <a:off x="477981" y="1122363"/>
            <a:ext cx="4023360"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kern="1200">
                <a:solidFill>
                  <a:schemeClr val="tx1"/>
                </a:solidFill>
                <a:latin typeface="+mj-lt"/>
                <a:ea typeface="+mj-ea"/>
                <a:cs typeface="+mj-cs"/>
              </a:rPr>
              <a:t>Galen: Humoral Theory and the One-Sex Model</a:t>
            </a:r>
          </a:p>
        </p:txBody>
      </p:sp>
      <p:sp>
        <p:nvSpPr>
          <p:cNvPr id="10" name="Rectangle 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3" descr="A picture containing linedrawing&#10;&#10;Description automatically generated">
            <a:extLst>
              <a:ext uri="{FF2B5EF4-FFF2-40B4-BE49-F238E27FC236}">
                <a16:creationId xmlns:a16="http://schemas.microsoft.com/office/drawing/2014/main" id="{EEA12114-81E0-B068-9952-E32BB1050B6D}"/>
              </a:ext>
            </a:extLst>
          </p:cNvPr>
          <p:cNvPicPr>
            <a:picLocks noChangeAspect="1"/>
          </p:cNvPicPr>
          <p:nvPr/>
        </p:nvPicPr>
        <p:blipFill>
          <a:blip r:embed="rId2"/>
          <a:stretch>
            <a:fillRect/>
          </a:stretch>
        </p:blipFill>
        <p:spPr>
          <a:xfrm>
            <a:off x="4864608" y="1044084"/>
            <a:ext cx="6846363" cy="4618578"/>
          </a:xfrm>
          <a:prstGeom prst="rect">
            <a:avLst/>
          </a:prstGeom>
        </p:spPr>
      </p:pic>
      <p:sp>
        <p:nvSpPr>
          <p:cNvPr id="4" name="TextBox 3">
            <a:extLst>
              <a:ext uri="{FF2B5EF4-FFF2-40B4-BE49-F238E27FC236}">
                <a16:creationId xmlns:a16="http://schemas.microsoft.com/office/drawing/2014/main" id="{C69867B7-F4D4-B7A4-BD2C-F508946AEF5D}"/>
              </a:ext>
            </a:extLst>
          </p:cNvPr>
          <p:cNvSpPr txBox="1"/>
          <p:nvPr/>
        </p:nvSpPr>
        <p:spPr>
          <a:xfrm>
            <a:off x="4867275" y="5830558"/>
            <a:ext cx="4152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Andreas Vesalius, 16th century</a:t>
            </a:r>
          </a:p>
        </p:txBody>
      </p:sp>
    </p:spTree>
    <p:extLst>
      <p:ext uri="{BB962C8B-B14F-4D97-AF65-F5344CB8AC3E}">
        <p14:creationId xmlns:p14="http://schemas.microsoft.com/office/powerpoint/2010/main" val="34274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49D07A3-3712-ABC7-FABB-E3375D42D8FE}"/>
              </a:ext>
            </a:extLst>
          </p:cNvPr>
          <p:cNvSpPr txBox="1"/>
          <p:nvPr/>
        </p:nvSpPr>
        <p:spPr>
          <a:xfrm>
            <a:off x="5980981" y="823938"/>
            <a:ext cx="5501834" cy="511839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solidFill>
                  <a:schemeClr val="bg1"/>
                </a:solidFill>
                <a:latin typeface="Candara"/>
              </a:rPr>
              <a:t>“This is the reason why the female was made cold, and the immediate consequence of this is the imperfection of the parts which cannot emerge on the outside on account of the defect in the heat…For, remaining within, that which would have become the scrotum if it had emerged on the outside was made into the substance of the uteri, an instrument fitted to receive and retain the semen and to nourish and perfect the </a:t>
            </a:r>
            <a:r>
              <a:rPr lang="en-US" sz="2000" dirty="0" err="1">
                <a:solidFill>
                  <a:schemeClr val="bg1"/>
                </a:solidFill>
                <a:latin typeface="Candara"/>
              </a:rPr>
              <a:t>foetus</a:t>
            </a:r>
            <a:r>
              <a:rPr lang="en-US" sz="2000" dirty="0">
                <a:solidFill>
                  <a:schemeClr val="bg1"/>
                </a:solidFill>
                <a:latin typeface="Candara"/>
              </a:rPr>
              <a:t>.”</a:t>
            </a:r>
            <a:endParaRPr lang="en-US" sz="2000">
              <a:solidFill>
                <a:schemeClr val="bg1"/>
              </a:solidFill>
              <a:latin typeface="Candara"/>
            </a:endParaRPr>
          </a:p>
          <a:p>
            <a:pPr>
              <a:lnSpc>
                <a:spcPct val="90000"/>
              </a:lnSpc>
              <a:spcAft>
                <a:spcPts val="600"/>
              </a:spcAft>
            </a:pPr>
            <a:endParaRPr lang="en-US" sz="2000" dirty="0">
              <a:solidFill>
                <a:schemeClr val="bg1"/>
              </a:solidFill>
              <a:latin typeface="Candara"/>
            </a:endParaRPr>
          </a:p>
          <a:p>
            <a:pPr>
              <a:lnSpc>
                <a:spcPct val="90000"/>
              </a:lnSpc>
              <a:spcAft>
                <a:spcPts val="600"/>
              </a:spcAft>
            </a:pPr>
            <a:r>
              <a:rPr lang="en-US" sz="2000" dirty="0">
                <a:solidFill>
                  <a:schemeClr val="bg1"/>
                </a:solidFill>
                <a:latin typeface="Candara"/>
              </a:rPr>
              <a:t>“forthwith, of course, the female must have smaller and less perfect testes and the semen generated in them must be scantier, colder, and wetter…Certainly such semen would be incapable of generating an animal…”</a:t>
            </a:r>
            <a:endParaRPr lang="en-US" sz="2000" dirty="0">
              <a:solidFill>
                <a:schemeClr val="bg1"/>
              </a:solidFill>
              <a:latin typeface="Candara"/>
              <a:cs typeface="Calibri" panose="020F0502020204030204"/>
            </a:endParaRPr>
          </a:p>
          <a:p>
            <a:pPr indent="-228600">
              <a:lnSpc>
                <a:spcPct val="90000"/>
              </a:lnSpc>
              <a:spcAft>
                <a:spcPts val="600"/>
              </a:spcAft>
              <a:buFont typeface="Arial" panose="020B0604020202020204" pitchFamily="34" charset="0"/>
              <a:buChar char="•"/>
            </a:pPr>
            <a:endParaRPr lang="en-US" sz="2000">
              <a:solidFill>
                <a:schemeClr val="bg1"/>
              </a:solidFill>
            </a:endParaRPr>
          </a:p>
        </p:txBody>
      </p:sp>
      <p:sp>
        <p:nvSpPr>
          <p:cNvPr id="3" name="TextBox 2">
            <a:extLst>
              <a:ext uri="{FF2B5EF4-FFF2-40B4-BE49-F238E27FC236}">
                <a16:creationId xmlns:a16="http://schemas.microsoft.com/office/drawing/2014/main" id="{F991A5A3-F12C-91A7-6F8E-FCB9CDA667DF}"/>
              </a:ext>
            </a:extLst>
          </p:cNvPr>
          <p:cNvSpPr txBox="1"/>
          <p:nvPr/>
        </p:nvSpPr>
        <p:spPr>
          <a:xfrm>
            <a:off x="842513" y="2840966"/>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dirty="0">
                <a:latin typeface="Candara"/>
              </a:rPr>
              <a:t>Galen</a:t>
            </a:r>
          </a:p>
        </p:txBody>
      </p:sp>
    </p:spTree>
    <p:extLst>
      <p:ext uri="{BB962C8B-B14F-4D97-AF65-F5344CB8AC3E}">
        <p14:creationId xmlns:p14="http://schemas.microsoft.com/office/powerpoint/2010/main" val="317240983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D black question marks with one yellow question mark">
            <a:extLst>
              <a:ext uri="{FF2B5EF4-FFF2-40B4-BE49-F238E27FC236}">
                <a16:creationId xmlns:a16="http://schemas.microsoft.com/office/drawing/2014/main" id="{F037ED80-48EE-E4AC-5A96-56B5AA916315}"/>
              </a:ext>
            </a:extLst>
          </p:cNvPr>
          <p:cNvPicPr>
            <a:picLocks noChangeAspect="1"/>
          </p:cNvPicPr>
          <p:nvPr/>
        </p:nvPicPr>
        <p:blipFill rotWithShape="1">
          <a:blip r:embed="rId2"/>
          <a:srcRect l="32027" t="9091" r="8944" b="-3"/>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1D77824-625A-FAF5-78EE-314AD4CA31CE}"/>
              </a:ext>
            </a:extLst>
          </p:cNvPr>
          <p:cNvSpPr txBox="1"/>
          <p:nvPr/>
        </p:nvSpPr>
        <p:spPr>
          <a:xfrm>
            <a:off x="404553" y="3091928"/>
            <a:ext cx="9078562"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600">
                <a:latin typeface="+mj-lt"/>
                <a:ea typeface="+mj-ea"/>
                <a:cs typeface="+mj-cs"/>
              </a:rPr>
              <a:t>IMPLICATIONS???</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34998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799D4E-1128-E242-FD34-F204B525E830}"/>
              </a:ext>
            </a:extLst>
          </p:cNvPr>
          <p:cNvSpPr txBox="1"/>
          <p:nvPr/>
        </p:nvSpPr>
        <p:spPr>
          <a:xfrm>
            <a:off x="5277329" y="640080"/>
            <a:ext cx="6274590" cy="4018341"/>
          </a:xfrm>
          <a:prstGeom prst="rect">
            <a:avLst/>
          </a:prstGeom>
          <a:noFill/>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600">
                <a:latin typeface="+mj-lt"/>
                <a:ea typeface="+mj-ea"/>
                <a:cs typeface="+mj-cs"/>
              </a:rPr>
              <a:t>Matteo Farinella</a:t>
            </a:r>
          </a:p>
        </p:txBody>
      </p:sp>
      <p:pic>
        <p:nvPicPr>
          <p:cNvPr id="2" name="Picture 2" descr="Calendar, map&#10;&#10;Description automatically generated">
            <a:extLst>
              <a:ext uri="{FF2B5EF4-FFF2-40B4-BE49-F238E27FC236}">
                <a16:creationId xmlns:a16="http://schemas.microsoft.com/office/drawing/2014/main" id="{72D010C7-3940-841A-124F-023D35BB895A}"/>
              </a:ext>
            </a:extLst>
          </p:cNvPr>
          <p:cNvPicPr>
            <a:picLocks noChangeAspect="1"/>
          </p:cNvPicPr>
          <p:nvPr/>
        </p:nvPicPr>
        <p:blipFill rotWithShape="1">
          <a:blip r:embed="rId2"/>
          <a:srcRect l="1187" r="1163"/>
          <a:stretch/>
        </p:blipFill>
        <p:spPr>
          <a:xfrm>
            <a:off x="20" y="10"/>
            <a:ext cx="4637226" cy="6857990"/>
          </a:xfrm>
          <a:prstGeom prst="rect">
            <a:avLst/>
          </a:prstGeom>
        </p:spPr>
      </p:pic>
    </p:spTree>
    <p:extLst>
      <p:ext uri="{BB962C8B-B14F-4D97-AF65-F5344CB8AC3E}">
        <p14:creationId xmlns:p14="http://schemas.microsoft.com/office/powerpoint/2010/main" val="1217829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F84F6CCF-8544-5E0F-78BC-FA20DF88DD41}"/>
              </a:ext>
            </a:extLst>
          </p:cNvPr>
          <p:cNvPicPr>
            <a:picLocks noChangeAspect="1"/>
          </p:cNvPicPr>
          <p:nvPr/>
        </p:nvPicPr>
        <p:blipFill rotWithShape="1">
          <a:blip r:embed="rId2"/>
          <a:srcRect r="1081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7481D67E-BCEE-0324-8A65-54858A76D44D}"/>
              </a:ext>
            </a:extLst>
          </p:cNvPr>
          <p:cNvSpPr txBox="1"/>
          <p:nvPr/>
        </p:nvSpPr>
        <p:spPr>
          <a:xfrm>
            <a:off x="7060128" y="2663976"/>
            <a:ext cx="4840010" cy="384366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5400" b="1" dirty="0">
                <a:latin typeface="Candara"/>
              </a:rPr>
              <a:t>MEDIEVAL SYNTHESIS</a:t>
            </a:r>
            <a:endParaRPr lang="en-US"/>
          </a:p>
        </p:txBody>
      </p:sp>
      <p:sp>
        <p:nvSpPr>
          <p:cNvPr id="4" name="TextBox 3">
            <a:extLst>
              <a:ext uri="{FF2B5EF4-FFF2-40B4-BE49-F238E27FC236}">
                <a16:creationId xmlns:a16="http://schemas.microsoft.com/office/drawing/2014/main" id="{90ACA61B-F8CF-30E3-AFBD-27DA209EA447}"/>
              </a:ext>
            </a:extLst>
          </p:cNvPr>
          <p:cNvSpPr txBox="1"/>
          <p:nvPr/>
        </p:nvSpPr>
        <p:spPr>
          <a:xfrm>
            <a:off x="4407200" y="588806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ndara"/>
              </a:rPr>
              <a:t>Image: </a:t>
            </a:r>
            <a:r>
              <a:rPr lang="en-US" i="1" dirty="0">
                <a:latin typeface="Candara"/>
              </a:rPr>
              <a:t>Venus und der </a:t>
            </a:r>
            <a:r>
              <a:rPr lang="en-US" i="1" dirty="0" err="1">
                <a:latin typeface="Candara"/>
              </a:rPr>
              <a:t>Verliebte</a:t>
            </a:r>
            <a:r>
              <a:rPr lang="en-US" i="1" dirty="0">
                <a:latin typeface="Candara"/>
              </a:rPr>
              <a:t>, </a:t>
            </a:r>
            <a:r>
              <a:rPr lang="en-US" dirty="0">
                <a:latin typeface="Candara"/>
              </a:rPr>
              <a:t>Meister Casper (1485)</a:t>
            </a:r>
          </a:p>
        </p:txBody>
      </p:sp>
    </p:spTree>
    <p:extLst>
      <p:ext uri="{BB962C8B-B14F-4D97-AF65-F5344CB8AC3E}">
        <p14:creationId xmlns:p14="http://schemas.microsoft.com/office/powerpoint/2010/main" val="852314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7FE53B-D837-A693-A2AB-68967E716223}"/>
              </a:ext>
            </a:extLst>
          </p:cNvPr>
          <p:cNvSpPr txBox="1"/>
          <p:nvPr/>
        </p:nvSpPr>
        <p:spPr>
          <a:xfrm>
            <a:off x="7464614" y="1783959"/>
            <a:ext cx="408730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b="1">
                <a:latin typeface="+mj-lt"/>
                <a:ea typeface="+mj-ea"/>
                <a:cs typeface="+mj-cs"/>
              </a:rPr>
              <a:t>Hildegard of Bingen, 1098-1179</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A picture containing text&#10;&#10;Description automatically generated">
            <a:extLst>
              <a:ext uri="{FF2B5EF4-FFF2-40B4-BE49-F238E27FC236}">
                <a16:creationId xmlns:a16="http://schemas.microsoft.com/office/drawing/2014/main" id="{80C3D23F-B660-21F4-B103-B217923F00BF}"/>
              </a:ext>
            </a:extLst>
          </p:cNvPr>
          <p:cNvPicPr>
            <a:picLocks noChangeAspect="1"/>
          </p:cNvPicPr>
          <p:nvPr/>
        </p:nvPicPr>
        <p:blipFill rotWithShape="1">
          <a:blip r:embed="rId2"/>
          <a:srcRect t="16053" r="-2" b="1710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6488699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EB008A-9A17-F806-74B3-1E10795195D9}"/>
              </a:ext>
            </a:extLst>
          </p:cNvPr>
          <p:cNvSpPr txBox="1"/>
          <p:nvPr/>
        </p:nvSpPr>
        <p:spPr>
          <a:xfrm>
            <a:off x="1115568" y="548640"/>
            <a:ext cx="10168128" cy="11795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kern="1200" dirty="0">
                <a:latin typeface="Candara"/>
                <a:ea typeface="+mj-ea"/>
                <a:cs typeface="+mj-cs"/>
              </a:rPr>
              <a:t>Hildegard's medical ideas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7746DDB0-01FE-0CD8-64BE-EC33B6B9B564}"/>
              </a:ext>
            </a:extLst>
          </p:cNvPr>
          <p:cNvSpPr txBox="1"/>
          <p:nvPr/>
        </p:nvSpPr>
        <p:spPr>
          <a:xfrm>
            <a:off x="1115568" y="2481943"/>
            <a:ext cx="10168128" cy="369502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dirty="0">
                <a:latin typeface="Candara"/>
              </a:rPr>
              <a:t>Human conception and Creation Story</a:t>
            </a:r>
          </a:p>
          <a:p>
            <a:pPr indent="-228600">
              <a:lnSpc>
                <a:spcPct val="90000"/>
              </a:lnSpc>
              <a:spcAft>
                <a:spcPts val="600"/>
              </a:spcAft>
              <a:buFont typeface="Arial" panose="020B0604020202020204" pitchFamily="34" charset="0"/>
              <a:buChar char="•"/>
            </a:pPr>
            <a:r>
              <a:rPr lang="en-US" sz="3200" dirty="0">
                <a:latin typeface="Candara"/>
              </a:rPr>
              <a:t>Adam = clay and water = fiery spirit/strong and hard</a:t>
            </a:r>
          </a:p>
          <a:p>
            <a:pPr indent="-228600">
              <a:lnSpc>
                <a:spcPct val="90000"/>
              </a:lnSpc>
              <a:spcAft>
                <a:spcPts val="600"/>
              </a:spcAft>
              <a:buFont typeface="Arial" panose="020B0604020202020204" pitchFamily="34" charset="0"/>
              <a:buChar char="•"/>
            </a:pPr>
            <a:r>
              <a:rPr lang="en-US" sz="3200" dirty="0">
                <a:latin typeface="Candara"/>
              </a:rPr>
              <a:t>Eve = flesh and marrow = softer and weaker</a:t>
            </a:r>
          </a:p>
          <a:p>
            <a:pPr indent="-228600">
              <a:lnSpc>
                <a:spcPct val="90000"/>
              </a:lnSpc>
              <a:spcAft>
                <a:spcPts val="600"/>
              </a:spcAft>
              <a:buFont typeface="Arial" panose="020B0604020202020204" pitchFamily="34" charset="0"/>
              <a:buChar char="•"/>
            </a:pPr>
            <a:r>
              <a:rPr lang="en-US" sz="3200" dirty="0">
                <a:latin typeface="Candara"/>
                <a:cs typeface="Calibri" panose="020F0502020204030204"/>
              </a:rPr>
              <a:t>Men = fortis (strong)</a:t>
            </a:r>
          </a:p>
          <a:p>
            <a:pPr indent="-228600">
              <a:lnSpc>
                <a:spcPct val="90000"/>
              </a:lnSpc>
              <a:spcAft>
                <a:spcPts val="600"/>
              </a:spcAft>
              <a:buFont typeface="Arial" panose="020B0604020202020204" pitchFamily="34" charset="0"/>
              <a:buChar char="•"/>
            </a:pPr>
            <a:r>
              <a:rPr lang="en-US" sz="3200" dirty="0">
                <a:latin typeface="Candara"/>
                <a:cs typeface="Calibri" panose="020F0502020204030204"/>
              </a:rPr>
              <a:t>Women = Mollis (soft)</a:t>
            </a:r>
          </a:p>
          <a:p>
            <a:pPr indent="-228600">
              <a:lnSpc>
                <a:spcPct val="90000"/>
              </a:lnSpc>
              <a:spcAft>
                <a:spcPts val="600"/>
              </a:spcAft>
              <a:buFont typeface="Arial" panose="020B0604020202020204" pitchFamily="34" charset="0"/>
              <a:buChar char="•"/>
            </a:pPr>
            <a:endParaRPr lang="en-US" sz="2200">
              <a:cs typeface="Calibri" panose="020F0502020204030204"/>
            </a:endParaRPr>
          </a:p>
        </p:txBody>
      </p:sp>
    </p:spTree>
    <p:extLst>
      <p:ext uri="{BB962C8B-B14F-4D97-AF65-F5344CB8AC3E}">
        <p14:creationId xmlns:p14="http://schemas.microsoft.com/office/powerpoint/2010/main" val="89500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BD5167-C515-BD8E-9B5B-AC39A74CC874}"/>
              </a:ext>
            </a:extLst>
          </p:cNvPr>
          <p:cNvSpPr txBox="1"/>
          <p:nvPr/>
        </p:nvSpPr>
        <p:spPr>
          <a:xfrm>
            <a:off x="7608388" y="2704110"/>
            <a:ext cx="408730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85000" lnSpcReduction="20000"/>
          </a:bodyPr>
          <a:lstStyle/>
          <a:p>
            <a:pPr>
              <a:lnSpc>
                <a:spcPct val="90000"/>
              </a:lnSpc>
              <a:spcBef>
                <a:spcPct val="0"/>
              </a:spcBef>
              <a:spcAft>
                <a:spcPts val="600"/>
              </a:spcAft>
            </a:pPr>
            <a:r>
              <a:rPr lang="en-US" sz="5400" dirty="0">
                <a:latin typeface="+mj-lt"/>
                <a:ea typeface="+mj-ea"/>
                <a:cs typeface="+mj-cs"/>
              </a:rPr>
              <a:t>Thomas Aquinas, </a:t>
            </a:r>
          </a:p>
          <a:p>
            <a:pPr>
              <a:lnSpc>
                <a:spcPct val="90000"/>
              </a:lnSpc>
              <a:spcBef>
                <a:spcPct val="0"/>
              </a:spcBef>
              <a:spcAft>
                <a:spcPts val="600"/>
              </a:spcAft>
            </a:pPr>
            <a:r>
              <a:rPr lang="en-US" sz="5400" dirty="0">
                <a:latin typeface="+mj-lt"/>
                <a:ea typeface="+mj-ea"/>
                <a:cs typeface="+mj-cs"/>
              </a:rPr>
              <a:t>1225-1274</a:t>
            </a:r>
          </a:p>
          <a:p>
            <a:pPr>
              <a:lnSpc>
                <a:spcPct val="90000"/>
              </a:lnSpc>
              <a:spcBef>
                <a:spcPct val="0"/>
              </a:spcBef>
              <a:spcAft>
                <a:spcPts val="600"/>
              </a:spcAft>
            </a:pPr>
            <a:r>
              <a:rPr lang="en-US" sz="5400" i="1" dirty="0">
                <a:latin typeface="+mj-lt"/>
                <a:ea typeface="+mj-ea"/>
                <a:cs typeface="Calibri Light"/>
              </a:rPr>
              <a:t>Summa </a:t>
            </a:r>
            <a:r>
              <a:rPr lang="en-US" sz="5400" i="1" dirty="0" err="1">
                <a:latin typeface="+mj-lt"/>
                <a:ea typeface="+mj-ea"/>
                <a:cs typeface="Calibri Light"/>
              </a:rPr>
              <a:t>Theologiae</a:t>
            </a:r>
            <a:endParaRPr lang="en-US" sz="5400" dirty="0" err="1">
              <a:latin typeface="+mj-lt"/>
              <a:ea typeface="+mj-ea"/>
              <a:cs typeface="Calibri Light"/>
            </a:endParaRPr>
          </a:p>
        </p:txBody>
      </p:sp>
      <p:sp>
        <p:nvSpPr>
          <p:cNvPr id="13" name="Freeform: Shape 1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B76CFF4C-339B-3975-DF0C-FE91A30366DF}"/>
              </a:ext>
            </a:extLst>
          </p:cNvPr>
          <p:cNvPicPr>
            <a:picLocks noChangeAspect="1"/>
          </p:cNvPicPr>
          <p:nvPr/>
        </p:nvPicPr>
        <p:blipFill rotWithShape="1">
          <a:blip r:embed="rId2"/>
          <a:srcRect l="193" r="2294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452940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9594FE-EFAC-E64E-5F0C-B84CCF593332}"/>
              </a:ext>
            </a:extLst>
          </p:cNvPr>
          <p:cNvSpPr txBox="1"/>
          <p:nvPr/>
        </p:nvSpPr>
        <p:spPr>
          <a:xfrm>
            <a:off x="626853" y="411192"/>
            <a:ext cx="52161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Candara"/>
              </a:rPr>
              <a:t>Question 92: The Production of Woman</a:t>
            </a:r>
          </a:p>
        </p:txBody>
      </p:sp>
      <p:sp>
        <p:nvSpPr>
          <p:cNvPr id="3" name="TextBox 2">
            <a:extLst>
              <a:ext uri="{FF2B5EF4-FFF2-40B4-BE49-F238E27FC236}">
                <a16:creationId xmlns:a16="http://schemas.microsoft.com/office/drawing/2014/main" id="{46A0FBD9-982C-B197-42C2-B06FCCF448BD}"/>
              </a:ext>
            </a:extLst>
          </p:cNvPr>
          <p:cNvSpPr txBox="1"/>
          <p:nvPr/>
        </p:nvSpPr>
        <p:spPr>
          <a:xfrm>
            <a:off x="6305011" y="209011"/>
            <a:ext cx="540301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Candara"/>
              </a:rPr>
              <a:t>Question 91: The Production of First Man's Body</a:t>
            </a:r>
          </a:p>
        </p:txBody>
      </p:sp>
      <p:sp>
        <p:nvSpPr>
          <p:cNvPr id="4" name="TextBox 3">
            <a:extLst>
              <a:ext uri="{FF2B5EF4-FFF2-40B4-BE49-F238E27FC236}">
                <a16:creationId xmlns:a16="http://schemas.microsoft.com/office/drawing/2014/main" id="{B6A9B685-33BB-52C9-B18B-0C0C7AB3EF2A}"/>
              </a:ext>
            </a:extLst>
          </p:cNvPr>
          <p:cNvSpPr txBox="1"/>
          <p:nvPr/>
        </p:nvSpPr>
        <p:spPr>
          <a:xfrm>
            <a:off x="625055" y="1962150"/>
            <a:ext cx="446848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ndara"/>
                <a:cs typeface="Calibri"/>
              </a:rPr>
              <a:t>1</a:t>
            </a:r>
            <a:r>
              <a:rPr lang="en-US" sz="2800" dirty="0">
                <a:latin typeface="Candara"/>
                <a:ea typeface="+mn-lt"/>
                <a:cs typeface="+mn-lt"/>
              </a:rPr>
              <a:t>. Whether the woman should have been made in the first production of things?</a:t>
            </a:r>
            <a:endParaRPr lang="en-US" sz="2800">
              <a:latin typeface="Candara"/>
              <a:cs typeface="Calibri"/>
            </a:endParaRPr>
          </a:p>
          <a:p>
            <a:r>
              <a:rPr lang="en-US" sz="2800" dirty="0">
                <a:latin typeface="Candara"/>
                <a:ea typeface="+mn-lt"/>
                <a:cs typeface="+mn-lt"/>
              </a:rPr>
              <a:t>2. Whether woman should have been made for man?</a:t>
            </a:r>
            <a:endParaRPr lang="en-US" sz="2800">
              <a:latin typeface="Candara"/>
              <a:cs typeface="Calibri"/>
            </a:endParaRPr>
          </a:p>
          <a:p>
            <a:r>
              <a:rPr lang="en-US" sz="2800" dirty="0">
                <a:latin typeface="Candara"/>
                <a:ea typeface="+mn-lt"/>
                <a:cs typeface="+mn-lt"/>
              </a:rPr>
              <a:t>3. Whether of man's rib?</a:t>
            </a:r>
            <a:endParaRPr lang="en-US" sz="2800">
              <a:latin typeface="Candara"/>
              <a:cs typeface="Calibri"/>
            </a:endParaRPr>
          </a:p>
          <a:p>
            <a:r>
              <a:rPr lang="en-US" sz="2800" dirty="0">
                <a:latin typeface="Candara"/>
                <a:ea typeface="+mn-lt"/>
                <a:cs typeface="+mn-lt"/>
              </a:rPr>
              <a:t>4. Whether the woman was made immediately by God?</a:t>
            </a:r>
            <a:endParaRPr lang="en-US" sz="2800">
              <a:latin typeface="Candara"/>
              <a:cs typeface="Calibri"/>
            </a:endParaRPr>
          </a:p>
          <a:p>
            <a:br>
              <a:rPr lang="en-US" dirty="0"/>
            </a:br>
            <a:endParaRPr lang="en-US" dirty="0"/>
          </a:p>
        </p:txBody>
      </p:sp>
      <p:sp>
        <p:nvSpPr>
          <p:cNvPr id="5" name="TextBox 4">
            <a:extLst>
              <a:ext uri="{FF2B5EF4-FFF2-40B4-BE49-F238E27FC236}">
                <a16:creationId xmlns:a16="http://schemas.microsoft.com/office/drawing/2014/main" id="{744175E4-AE2C-E2E1-B93E-0E6C0F528802}"/>
              </a:ext>
            </a:extLst>
          </p:cNvPr>
          <p:cNvSpPr txBox="1"/>
          <p:nvPr/>
        </p:nvSpPr>
        <p:spPr>
          <a:xfrm>
            <a:off x="6346346" y="2162534"/>
            <a:ext cx="5388633"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ndara"/>
                <a:ea typeface="+mn-lt"/>
                <a:cs typeface="+mn-lt"/>
              </a:rPr>
              <a:t>1. Whether the body of the first man was made of the slime of the earth?</a:t>
            </a:r>
            <a:endParaRPr lang="en-US" sz="2800">
              <a:latin typeface="Candara"/>
              <a:cs typeface="Calibri"/>
            </a:endParaRPr>
          </a:p>
          <a:p>
            <a:r>
              <a:rPr lang="en-US" sz="2800" dirty="0">
                <a:latin typeface="Candara"/>
                <a:ea typeface="+mn-lt"/>
                <a:cs typeface="+mn-lt"/>
              </a:rPr>
              <a:t>2. Whether the human body was immediately produced by God?</a:t>
            </a:r>
            <a:endParaRPr lang="en-US" sz="2800">
              <a:latin typeface="Candara"/>
              <a:cs typeface="Calibri"/>
            </a:endParaRPr>
          </a:p>
          <a:p>
            <a:r>
              <a:rPr lang="en-US" sz="2800" dirty="0">
                <a:latin typeface="Candara"/>
                <a:ea typeface="+mn-lt"/>
                <a:cs typeface="+mn-lt"/>
              </a:rPr>
              <a:t>3. Whether the body of man was given an apt disposition?</a:t>
            </a:r>
            <a:endParaRPr lang="en-US" sz="2800">
              <a:latin typeface="Candara"/>
              <a:cs typeface="Calibri"/>
            </a:endParaRPr>
          </a:p>
          <a:p>
            <a:r>
              <a:rPr lang="en-US" sz="2800" dirty="0">
                <a:latin typeface="Candara"/>
                <a:ea typeface="+mn-lt"/>
                <a:cs typeface="+mn-lt"/>
              </a:rPr>
              <a:t>4. Whether the production of the human body is fittingly described in Scripture?</a:t>
            </a:r>
            <a:endParaRPr lang="en-US" sz="2800" dirty="0">
              <a:latin typeface="Candara"/>
            </a:endParaRPr>
          </a:p>
          <a:p>
            <a:br>
              <a:rPr lang="en-US" dirty="0"/>
            </a:br>
            <a:endParaRPr lang="en-US" dirty="0"/>
          </a:p>
        </p:txBody>
      </p:sp>
    </p:spTree>
    <p:extLst>
      <p:ext uri="{BB962C8B-B14F-4D97-AF65-F5344CB8AC3E}">
        <p14:creationId xmlns:p14="http://schemas.microsoft.com/office/powerpoint/2010/main" val="95883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75EDE9-4224-C1B6-B66D-1561E18B6B0F}"/>
              </a:ext>
            </a:extLst>
          </p:cNvPr>
          <p:cNvSpPr txBox="1"/>
          <p:nvPr/>
        </p:nvSpPr>
        <p:spPr>
          <a:xfrm>
            <a:off x="5262952" y="1085778"/>
            <a:ext cx="6274590" cy="4018341"/>
          </a:xfrm>
          <a:prstGeom prst="rect">
            <a:avLst/>
          </a:prstGeom>
          <a:noFill/>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a:bodyPr>
          <a:lstStyle/>
          <a:p>
            <a:pPr>
              <a:lnSpc>
                <a:spcPct val="90000"/>
              </a:lnSpc>
              <a:spcBef>
                <a:spcPct val="0"/>
              </a:spcBef>
              <a:spcAft>
                <a:spcPts val="600"/>
              </a:spcAft>
            </a:pPr>
            <a:r>
              <a:rPr lang="en-US" sz="6600" b="1" dirty="0">
                <a:latin typeface="Candara"/>
                <a:ea typeface="+mj-ea"/>
                <a:cs typeface="+mj-cs"/>
              </a:rPr>
              <a:t>What is the overall perception of women's bodies?</a:t>
            </a:r>
          </a:p>
        </p:txBody>
      </p:sp>
      <p:pic>
        <p:nvPicPr>
          <p:cNvPr id="3" name="Picture 3" descr="Diagram&#10;&#10;Description automatically generated">
            <a:extLst>
              <a:ext uri="{FF2B5EF4-FFF2-40B4-BE49-F238E27FC236}">
                <a16:creationId xmlns:a16="http://schemas.microsoft.com/office/drawing/2014/main" id="{81A10F79-E28C-0D15-2C17-6668289607A0}"/>
              </a:ext>
            </a:extLst>
          </p:cNvPr>
          <p:cNvPicPr>
            <a:picLocks noChangeAspect="1"/>
          </p:cNvPicPr>
          <p:nvPr/>
        </p:nvPicPr>
        <p:blipFill rotWithShape="1">
          <a:blip r:embed="rId2"/>
          <a:srcRect t="2751" r="1" b="1"/>
          <a:stretch/>
        </p:blipFill>
        <p:spPr>
          <a:xfrm>
            <a:off x="1" y="10"/>
            <a:ext cx="4654296" cy="6857990"/>
          </a:xfrm>
          <a:prstGeom prst="rect">
            <a:avLst/>
          </a:prstGeom>
        </p:spPr>
      </p:pic>
    </p:spTree>
    <p:extLst>
      <p:ext uri="{BB962C8B-B14F-4D97-AF65-F5344CB8AC3E}">
        <p14:creationId xmlns:p14="http://schemas.microsoft.com/office/powerpoint/2010/main" val="139508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9D900B7B-6C2D-6D98-6CAF-DDF736424460}"/>
              </a:ext>
            </a:extLst>
          </p:cNvPr>
          <p:cNvSpPr txBox="1"/>
          <p:nvPr/>
        </p:nvSpPr>
        <p:spPr>
          <a:xfrm>
            <a:off x="6978316" y="1431042"/>
            <a:ext cx="4055899" cy="39959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dirty="0">
                <a:solidFill>
                  <a:schemeClr val="tx1">
                    <a:lumMod val="95000"/>
                    <a:lumOff val="5000"/>
                  </a:schemeClr>
                </a:solidFill>
                <a:latin typeface="Candara"/>
                <a:ea typeface="+mj-ea"/>
                <a:cs typeface="+mj-cs"/>
              </a:rPr>
              <a:t>TODAY'S FOCUS</a:t>
            </a:r>
            <a:r>
              <a:rPr lang="en-US" sz="4400" b="1" kern="1200" dirty="0">
                <a:solidFill>
                  <a:schemeClr val="tx1">
                    <a:lumMod val="95000"/>
                    <a:lumOff val="5000"/>
                  </a:schemeClr>
                </a:solidFill>
                <a:latin typeface="+mj-lt"/>
                <a:ea typeface="+mj-ea"/>
                <a:cs typeface="+mj-cs"/>
              </a:rPr>
              <a:t> </a:t>
            </a:r>
          </a:p>
        </p:txBody>
      </p:sp>
      <p:sp>
        <p:nvSpPr>
          <p:cNvPr id="3" name="TextBox 2">
            <a:extLst>
              <a:ext uri="{FF2B5EF4-FFF2-40B4-BE49-F238E27FC236}">
                <a16:creationId xmlns:a16="http://schemas.microsoft.com/office/drawing/2014/main" id="{32468861-1F57-94CD-4A67-2E3697B9E58F}"/>
              </a:ext>
            </a:extLst>
          </p:cNvPr>
          <p:cNvSpPr txBox="1"/>
          <p:nvPr/>
        </p:nvSpPr>
        <p:spPr>
          <a:xfrm>
            <a:off x="1463040" y="1431042"/>
            <a:ext cx="3927826" cy="3995916"/>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dirty="0">
                <a:solidFill>
                  <a:schemeClr val="tx1">
                    <a:lumMod val="85000"/>
                    <a:lumOff val="15000"/>
                  </a:schemeClr>
                </a:solidFill>
                <a:latin typeface="Candara"/>
              </a:rPr>
              <a:t> How ancient Greek and Roman ideas emphasized women's mental and physical weakness (Hippocrates, Galen, and Aristotle)</a:t>
            </a:r>
            <a:endParaRPr lang="en-US" sz="2800">
              <a:solidFill>
                <a:schemeClr val="tx1">
                  <a:lumMod val="85000"/>
                  <a:lumOff val="15000"/>
                </a:schemeClr>
              </a:solidFill>
              <a:latin typeface="Candara"/>
              <a:cs typeface="Calibri"/>
            </a:endParaRPr>
          </a:p>
          <a:p>
            <a:pPr indent="-228600">
              <a:lnSpc>
                <a:spcPct val="90000"/>
              </a:lnSpc>
              <a:spcAft>
                <a:spcPts val="600"/>
              </a:spcAft>
              <a:buFont typeface="Arial" panose="020B0604020202020204" pitchFamily="34" charset="0"/>
              <a:buChar char="•"/>
            </a:pPr>
            <a:endParaRPr lang="en-US" sz="2800" dirty="0">
              <a:solidFill>
                <a:schemeClr val="tx1">
                  <a:lumMod val="85000"/>
                  <a:lumOff val="15000"/>
                </a:schemeClr>
              </a:solidFill>
              <a:latin typeface="Candara"/>
              <a:cs typeface="Calibri"/>
            </a:endParaRPr>
          </a:p>
          <a:p>
            <a:pPr indent="-228600">
              <a:lnSpc>
                <a:spcPct val="90000"/>
              </a:lnSpc>
              <a:spcAft>
                <a:spcPts val="600"/>
              </a:spcAft>
              <a:buFont typeface="Arial" panose="020B0604020202020204" pitchFamily="34" charset="0"/>
              <a:buChar char="•"/>
            </a:pPr>
            <a:r>
              <a:rPr lang="en-US" sz="2800" dirty="0">
                <a:solidFill>
                  <a:schemeClr val="tx1">
                    <a:lumMod val="85000"/>
                    <a:lumOff val="15000"/>
                  </a:schemeClr>
                </a:solidFill>
                <a:latin typeface="Candara"/>
              </a:rPr>
              <a:t>How these ideas about women's bodies were then absorbed and interpreted in the medieval period (Hildegard of Bingen and Thomas Aquinas)</a:t>
            </a:r>
            <a:endParaRPr lang="en-US" sz="2800" dirty="0">
              <a:solidFill>
                <a:schemeClr val="tx1">
                  <a:lumMod val="85000"/>
                  <a:lumOff val="15000"/>
                </a:schemeClr>
              </a:solidFill>
              <a:latin typeface="Candara"/>
              <a:cs typeface="Calibri"/>
            </a:endParaRPr>
          </a:p>
        </p:txBody>
      </p:sp>
    </p:spTree>
    <p:extLst>
      <p:ext uri="{BB962C8B-B14F-4D97-AF65-F5344CB8AC3E}">
        <p14:creationId xmlns:p14="http://schemas.microsoft.com/office/powerpoint/2010/main" val="4096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E484E00-3045-FDAE-9CFD-4159C2C3EF5E}"/>
              </a:ext>
            </a:extLst>
          </p:cNvPr>
          <p:cNvPicPr>
            <a:picLocks noChangeAspect="1"/>
          </p:cNvPicPr>
          <p:nvPr/>
        </p:nvPicPr>
        <p:blipFill>
          <a:blip r:embed="rId2"/>
          <a:stretch>
            <a:fillRect/>
          </a:stretch>
        </p:blipFill>
        <p:spPr>
          <a:xfrm>
            <a:off x="850239" y="1123527"/>
            <a:ext cx="2785904" cy="4604800"/>
          </a:xfrm>
          <a:prstGeom prst="rect">
            <a:avLst/>
          </a:prstGeom>
        </p:spPr>
      </p:pic>
      <p:cxnSp>
        <p:nvCxnSpPr>
          <p:cNvPr id="9" name="Straight Connector 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A4B382FC-AB3D-5995-565A-4E9F1A07FA27}"/>
              </a:ext>
            </a:extLst>
          </p:cNvPr>
          <p:cNvPicPr>
            <a:picLocks noChangeAspect="1"/>
          </p:cNvPicPr>
          <p:nvPr/>
        </p:nvPicPr>
        <p:blipFill>
          <a:blip r:embed="rId3"/>
          <a:stretch>
            <a:fillRect/>
          </a:stretch>
        </p:blipFill>
        <p:spPr>
          <a:xfrm>
            <a:off x="4358304" y="1123527"/>
            <a:ext cx="3442088" cy="4604800"/>
          </a:xfrm>
          <a:prstGeom prst="rect">
            <a:avLst/>
          </a:prstGeom>
        </p:spPr>
      </p:pic>
      <p:cxnSp>
        <p:nvCxnSpPr>
          <p:cNvPr id="11" name="Straight Connector 1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text, linedrawing&#10;&#10;Description automatically generated">
            <a:extLst>
              <a:ext uri="{FF2B5EF4-FFF2-40B4-BE49-F238E27FC236}">
                <a16:creationId xmlns:a16="http://schemas.microsoft.com/office/drawing/2014/main" id="{E7C5F421-C17B-F6E4-9AEE-BE76FB23DA81}"/>
              </a:ext>
            </a:extLst>
          </p:cNvPr>
          <p:cNvPicPr>
            <a:picLocks noChangeAspect="1"/>
          </p:cNvPicPr>
          <p:nvPr/>
        </p:nvPicPr>
        <p:blipFill>
          <a:blip r:embed="rId4"/>
          <a:stretch>
            <a:fillRect/>
          </a:stretch>
        </p:blipFill>
        <p:spPr>
          <a:xfrm>
            <a:off x="8355264" y="1123528"/>
            <a:ext cx="3131264" cy="4604800"/>
          </a:xfrm>
          <a:prstGeom prst="rect">
            <a:avLst/>
          </a:prstGeom>
        </p:spPr>
      </p:pic>
      <p:sp>
        <p:nvSpPr>
          <p:cNvPr id="5" name="TextBox 4">
            <a:extLst>
              <a:ext uri="{FF2B5EF4-FFF2-40B4-BE49-F238E27FC236}">
                <a16:creationId xmlns:a16="http://schemas.microsoft.com/office/drawing/2014/main" id="{BDD81F41-10CF-0571-0A48-3469CD00180F}"/>
              </a:ext>
            </a:extLst>
          </p:cNvPr>
          <p:cNvSpPr txBox="1"/>
          <p:nvPr/>
        </p:nvSpPr>
        <p:spPr>
          <a:xfrm>
            <a:off x="914400" y="58458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ndara"/>
                <a:cs typeface="Calibri"/>
              </a:rPr>
              <a:t>Galen, 129-216 C.E.</a:t>
            </a:r>
          </a:p>
        </p:txBody>
      </p:sp>
      <p:sp>
        <p:nvSpPr>
          <p:cNvPr id="6" name="TextBox 5">
            <a:extLst>
              <a:ext uri="{FF2B5EF4-FFF2-40B4-BE49-F238E27FC236}">
                <a16:creationId xmlns:a16="http://schemas.microsoft.com/office/drawing/2014/main" id="{2FA9D8DB-B9A0-8397-E807-D9B1D027B4B2}"/>
              </a:ext>
            </a:extLst>
          </p:cNvPr>
          <p:cNvSpPr txBox="1"/>
          <p:nvPr/>
        </p:nvSpPr>
        <p:spPr>
          <a:xfrm>
            <a:off x="4364067" y="58449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ndara"/>
              </a:rPr>
              <a:t>Aristotle, 384-322 B.C.E.</a:t>
            </a:r>
          </a:p>
        </p:txBody>
      </p:sp>
      <p:sp>
        <p:nvSpPr>
          <p:cNvPr id="7" name="TextBox 6">
            <a:extLst>
              <a:ext uri="{FF2B5EF4-FFF2-40B4-BE49-F238E27FC236}">
                <a16:creationId xmlns:a16="http://schemas.microsoft.com/office/drawing/2014/main" id="{3AF44C26-97BC-5C79-6F92-7AE1D413D2DC}"/>
              </a:ext>
            </a:extLst>
          </p:cNvPr>
          <p:cNvSpPr txBox="1"/>
          <p:nvPr/>
        </p:nvSpPr>
        <p:spPr>
          <a:xfrm>
            <a:off x="8360075" y="5844037"/>
            <a:ext cx="29876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ndara"/>
              </a:rPr>
              <a:t>Hippocrates, 460-370 B.C.E.</a:t>
            </a:r>
          </a:p>
        </p:txBody>
      </p:sp>
    </p:spTree>
    <p:extLst>
      <p:ext uri="{BB962C8B-B14F-4D97-AF65-F5344CB8AC3E}">
        <p14:creationId xmlns:p14="http://schemas.microsoft.com/office/powerpoint/2010/main" val="47464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9668DF-CC72-4FD5-0C89-A091CE54B52F}"/>
              </a:ext>
            </a:extLst>
          </p:cNvPr>
          <p:cNvSpPr txBox="1"/>
          <p:nvPr/>
        </p:nvSpPr>
        <p:spPr>
          <a:xfrm>
            <a:off x="6746628" y="1783959"/>
            <a:ext cx="464525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000" b="1">
                <a:latin typeface="+mj-lt"/>
                <a:ea typeface="+mj-ea"/>
                <a:cs typeface="+mj-cs"/>
              </a:rPr>
              <a:t>HIPPOCRATES, 460-370 B.C.E.</a:t>
            </a:r>
          </a:p>
        </p:txBody>
      </p:sp>
      <p:sp>
        <p:nvSpPr>
          <p:cNvPr id="12"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picture containing text, linedrawing&#10;&#10;Description automatically generated">
            <a:extLst>
              <a:ext uri="{FF2B5EF4-FFF2-40B4-BE49-F238E27FC236}">
                <a16:creationId xmlns:a16="http://schemas.microsoft.com/office/drawing/2014/main" id="{1AD85A72-732F-0424-A0FC-78F8AB0E6674}"/>
              </a:ext>
            </a:extLst>
          </p:cNvPr>
          <p:cNvPicPr>
            <a:picLocks noChangeAspect="1"/>
          </p:cNvPicPr>
          <p:nvPr/>
        </p:nvPicPr>
        <p:blipFill rotWithShape="1">
          <a:blip r:embed="rId2"/>
          <a:srcRect r="2" b="22589"/>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60562795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C81C09-A6C1-0319-66DB-A39B896E37AA}"/>
              </a:ext>
            </a:extLst>
          </p:cNvPr>
          <p:cNvSpPr txBox="1"/>
          <p:nvPr/>
        </p:nvSpPr>
        <p:spPr>
          <a:xfrm>
            <a:off x="648931" y="2438400"/>
            <a:ext cx="3505494"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4400" dirty="0">
                <a:latin typeface="Candara"/>
              </a:rPr>
              <a:t>Humoral Theory</a:t>
            </a:r>
            <a:endParaRPr lang="en-US"/>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iagram&#10;&#10;Description automatically generated">
            <a:extLst>
              <a:ext uri="{FF2B5EF4-FFF2-40B4-BE49-F238E27FC236}">
                <a16:creationId xmlns:a16="http://schemas.microsoft.com/office/drawing/2014/main" id="{74B703A8-2CCA-7CCA-7906-D1BEA6CD2598}"/>
              </a:ext>
            </a:extLst>
          </p:cNvPr>
          <p:cNvPicPr>
            <a:picLocks noChangeAspect="1"/>
          </p:cNvPicPr>
          <p:nvPr/>
        </p:nvPicPr>
        <p:blipFill rotWithShape="1">
          <a:blip r:embed="rId2"/>
          <a:srcRect t="14179" r="-3101" b="373"/>
          <a:stretch/>
        </p:blipFill>
        <p:spPr>
          <a:xfrm>
            <a:off x="5888966" y="844322"/>
            <a:ext cx="5417299" cy="4652720"/>
          </a:xfrm>
          <a:prstGeom prst="rect">
            <a:avLst/>
          </a:prstGeom>
        </p:spPr>
      </p:pic>
      <p:sp>
        <p:nvSpPr>
          <p:cNvPr id="6" name="Arrow: Down 5">
            <a:extLst>
              <a:ext uri="{FF2B5EF4-FFF2-40B4-BE49-F238E27FC236}">
                <a16:creationId xmlns:a16="http://schemas.microsoft.com/office/drawing/2014/main" id="{30656C3A-841D-6385-4B32-101AA058CC13}"/>
              </a:ext>
            </a:extLst>
          </p:cNvPr>
          <p:cNvSpPr/>
          <p:nvPr/>
        </p:nvSpPr>
        <p:spPr>
          <a:xfrm rot="-3840000">
            <a:off x="5736868" y="838904"/>
            <a:ext cx="488830" cy="977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9F8876E-27C8-2E82-8F36-583455B968D6}"/>
              </a:ext>
            </a:extLst>
          </p:cNvPr>
          <p:cNvSpPr/>
          <p:nvPr/>
        </p:nvSpPr>
        <p:spPr>
          <a:xfrm rot="12600000">
            <a:off x="10262365" y="4679233"/>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3451251-854F-7036-21DF-DEEB269136E7}"/>
              </a:ext>
            </a:extLst>
          </p:cNvPr>
          <p:cNvSpPr/>
          <p:nvPr/>
        </p:nvSpPr>
        <p:spPr>
          <a:xfrm rot="13860000">
            <a:off x="5850090" y="4661485"/>
            <a:ext cx="488830" cy="977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AE2BB3DA-A698-546C-47EA-C0C32CF2C53A}"/>
              </a:ext>
            </a:extLst>
          </p:cNvPr>
          <p:cNvSpPr/>
          <p:nvPr/>
        </p:nvSpPr>
        <p:spPr>
          <a:xfrm rot="3060000">
            <a:off x="10493078" y="908096"/>
            <a:ext cx="488830" cy="977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83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22D105-72C9-43FC-845B-B2EB6F051F52}"/>
              </a:ext>
            </a:extLst>
          </p:cNvPr>
          <p:cNvPicPr>
            <a:picLocks noChangeAspect="1"/>
          </p:cNvPicPr>
          <p:nvPr/>
        </p:nvPicPr>
        <p:blipFill rotWithShape="1">
          <a:blip r:embed="rId2">
            <a:alphaModFix amt="35000"/>
          </a:blip>
          <a:srcRect t="15294" r="-2" b="-2"/>
          <a:stretch/>
        </p:blipFill>
        <p:spPr>
          <a:xfrm>
            <a:off x="20" y="1"/>
            <a:ext cx="12191980" cy="6857999"/>
          </a:xfrm>
          <a:prstGeom prst="rect">
            <a:avLst/>
          </a:prstGeom>
        </p:spPr>
      </p:pic>
      <p:sp>
        <p:nvSpPr>
          <p:cNvPr id="2" name="TextBox 1">
            <a:extLst>
              <a:ext uri="{FF2B5EF4-FFF2-40B4-BE49-F238E27FC236}">
                <a16:creationId xmlns:a16="http://schemas.microsoft.com/office/drawing/2014/main" id="{EE115BC9-6751-163F-B566-AF8BF57E8D83}"/>
              </a:ext>
            </a:extLst>
          </p:cNvPr>
          <p:cNvSpPr txBox="1"/>
          <p:nvPr/>
        </p:nvSpPr>
        <p:spPr>
          <a:xfrm>
            <a:off x="838201" y="1065862"/>
            <a:ext cx="3313164" cy="47262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ct val="0"/>
              </a:spcBef>
              <a:spcAft>
                <a:spcPts val="600"/>
              </a:spcAft>
            </a:pPr>
            <a:r>
              <a:rPr lang="en-US" sz="4000" b="1">
                <a:solidFill>
                  <a:srgbClr val="FFFFFF"/>
                </a:solidFill>
                <a:latin typeface="+mj-lt"/>
                <a:ea typeface="+mj-ea"/>
                <a:cs typeface="+mj-cs"/>
              </a:rPr>
              <a:t>Hippocrates "On Virgins" and "Diseases of Women"</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6726A7A6-12EB-FC9A-2515-5BDFDAB2E94E}"/>
              </a:ext>
            </a:extLst>
          </p:cNvPr>
          <p:cNvGraphicFramePr/>
          <p:nvPr>
            <p:extLst>
              <p:ext uri="{D42A27DB-BD31-4B8C-83A1-F6EECF244321}">
                <p14:modId xmlns:p14="http://schemas.microsoft.com/office/powerpoint/2010/main" val="12458417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4741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9668DF-CC72-4FD5-0C89-A091CE54B52F}"/>
              </a:ext>
            </a:extLst>
          </p:cNvPr>
          <p:cNvSpPr txBox="1"/>
          <p:nvPr/>
        </p:nvSpPr>
        <p:spPr>
          <a:xfrm>
            <a:off x="6746628" y="1783959"/>
            <a:ext cx="464525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000" b="1" dirty="0">
                <a:latin typeface="+mj-lt"/>
                <a:ea typeface="+mj-ea"/>
                <a:cs typeface="+mj-cs"/>
              </a:rPr>
              <a:t>ARISTOTLE, 384-322 B.C.E.</a:t>
            </a:r>
            <a:endParaRPr lang="en-US" sz="6000" b="1" dirty="0">
              <a:latin typeface="+mj-lt"/>
              <a:ea typeface="+mj-ea"/>
              <a:cs typeface="Calibri Light"/>
            </a:endParaRPr>
          </a:p>
        </p:txBody>
      </p:sp>
      <p:sp>
        <p:nvSpPr>
          <p:cNvPr id="12"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1AD85A72-732F-0424-A0FC-78F8AB0E6674}"/>
              </a:ext>
            </a:extLst>
          </p:cNvPr>
          <p:cNvPicPr>
            <a:picLocks noChangeAspect="1"/>
          </p:cNvPicPr>
          <p:nvPr/>
        </p:nvPicPr>
        <p:blipFill rotWithShape="1">
          <a:blip r:embed="rId2"/>
          <a:srcRect t="7466" b="746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81668063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4C3AFF0-36B2-36A7-C732-C5D4A5780AEB}"/>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dirty="0">
                <a:latin typeface="Candara"/>
                <a:cs typeface="Calibri"/>
              </a:rPr>
              <a:t>William Harvey discovers eggs in female deer (17th century)</a:t>
            </a:r>
          </a:p>
          <a:p>
            <a:pPr indent="-228600">
              <a:lnSpc>
                <a:spcPct val="90000"/>
              </a:lnSpc>
              <a:spcAft>
                <a:spcPts val="600"/>
              </a:spcAft>
              <a:buFont typeface="Arial" panose="020B0604020202020204" pitchFamily="34" charset="0"/>
              <a:buChar char="•"/>
            </a:pPr>
            <a:r>
              <a:rPr lang="en-US" sz="3200" dirty="0">
                <a:latin typeface="Candara"/>
                <a:cs typeface="Calibri"/>
              </a:rPr>
              <a:t>Eggs in female humans discovered in 1827</a:t>
            </a:r>
          </a:p>
        </p:txBody>
      </p:sp>
      <p:pic>
        <p:nvPicPr>
          <p:cNvPr id="2" name="Picture 2">
            <a:extLst>
              <a:ext uri="{FF2B5EF4-FFF2-40B4-BE49-F238E27FC236}">
                <a16:creationId xmlns:a16="http://schemas.microsoft.com/office/drawing/2014/main" id="{956C8DE0-30E9-CDDD-70C7-72CDF9A0C93C}"/>
              </a:ext>
            </a:extLst>
          </p:cNvPr>
          <p:cNvPicPr>
            <a:picLocks noChangeAspect="1"/>
          </p:cNvPicPr>
          <p:nvPr/>
        </p:nvPicPr>
        <p:blipFill rotWithShape="1">
          <a:blip r:embed="rId2"/>
          <a:srcRect r="7469"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369062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1149</Words>
  <Application>Microsoft Macintosh PowerPoint</Application>
  <PresentationFormat>Widescreen</PresentationFormat>
  <Paragraphs>94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Dana Wessell Lightfoot</cp:lastModifiedBy>
  <cp:revision>433</cp:revision>
  <dcterms:created xsi:type="dcterms:W3CDTF">2022-05-04T17:07:26Z</dcterms:created>
  <dcterms:modified xsi:type="dcterms:W3CDTF">2022-05-04T20:31:40Z</dcterms:modified>
</cp:coreProperties>
</file>