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21F96-EC35-42B9-85CA-47D134ACE1B5}" v="3065" dt="2022-05-10T00:41:07.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Wessell Lightfoot" userId="S::lightfoot@unbc.ca::ab23fb22-b4fb-471a-8e7c-4d3c35667378" providerId="AD" clId="Web-{68021F96-EC35-42B9-85CA-47D134ACE1B5}"/>
    <pc:docChg chg="addSld delSld modSld sldOrd">
      <pc:chgData name="Dana Wessell Lightfoot" userId="S::lightfoot@unbc.ca::ab23fb22-b4fb-471a-8e7c-4d3c35667378" providerId="AD" clId="Web-{68021F96-EC35-42B9-85CA-47D134ACE1B5}" dt="2022-05-10T00:41:07.004" v="2118"/>
      <pc:docMkLst>
        <pc:docMk/>
      </pc:docMkLst>
      <pc:sldChg chg="addSp delSp modSp mod setBg modClrScheme chgLayout">
        <pc:chgData name="Dana Wessell Lightfoot" userId="S::lightfoot@unbc.ca::ab23fb22-b4fb-471a-8e7c-4d3c35667378" providerId="AD" clId="Web-{68021F96-EC35-42B9-85CA-47D134ACE1B5}" dt="2022-05-09T21:26:02.575" v="56"/>
        <pc:sldMkLst>
          <pc:docMk/>
          <pc:sldMk cId="109857222" sldId="256"/>
        </pc:sldMkLst>
        <pc:spChg chg="del">
          <ac:chgData name="Dana Wessell Lightfoot" userId="S::lightfoot@unbc.ca::ab23fb22-b4fb-471a-8e7c-4d3c35667378" providerId="AD" clId="Web-{68021F96-EC35-42B9-85CA-47D134ACE1B5}" dt="2022-05-09T21:19:58.103" v="0"/>
          <ac:spMkLst>
            <pc:docMk/>
            <pc:sldMk cId="109857222" sldId="256"/>
            <ac:spMk id="2" creationId="{00000000-0000-0000-0000-000000000000}"/>
          </ac:spMkLst>
        </pc:spChg>
        <pc:spChg chg="del">
          <ac:chgData name="Dana Wessell Lightfoot" userId="S::lightfoot@unbc.ca::ab23fb22-b4fb-471a-8e7c-4d3c35667378" providerId="AD" clId="Web-{68021F96-EC35-42B9-85CA-47D134ACE1B5}" dt="2022-05-09T21:19:58.103" v="0"/>
          <ac:spMkLst>
            <pc:docMk/>
            <pc:sldMk cId="109857222" sldId="256"/>
            <ac:spMk id="3" creationId="{00000000-0000-0000-0000-000000000000}"/>
          </ac:spMkLst>
        </pc:spChg>
        <pc:spChg chg="add del">
          <ac:chgData name="Dana Wessell Lightfoot" userId="S::lightfoot@unbc.ca::ab23fb22-b4fb-471a-8e7c-4d3c35667378" providerId="AD" clId="Web-{68021F96-EC35-42B9-85CA-47D134ACE1B5}" dt="2022-05-09T21:24:17.746" v="16"/>
          <ac:spMkLst>
            <pc:docMk/>
            <pc:sldMk cId="109857222" sldId="256"/>
            <ac:spMk id="8" creationId="{4F7B9026-36AD-42E4-B172-8D68F3A339B4}"/>
          </ac:spMkLst>
        </pc:spChg>
        <pc:spChg chg="add mod ord">
          <ac:chgData name="Dana Wessell Lightfoot" userId="S::lightfoot@unbc.ca::ab23fb22-b4fb-471a-8e7c-4d3c35667378" providerId="AD" clId="Web-{68021F96-EC35-42B9-85CA-47D134ACE1B5}" dt="2022-05-09T21:26:02.575" v="56"/>
          <ac:spMkLst>
            <pc:docMk/>
            <pc:sldMk cId="109857222" sldId="256"/>
            <ac:spMk id="9" creationId="{53E91C70-B148-1154-3D11-B5E230D8D07B}"/>
          </ac:spMkLst>
        </pc:spChg>
        <pc:spChg chg="add del">
          <ac:chgData name="Dana Wessell Lightfoot" userId="S::lightfoot@unbc.ca::ab23fb22-b4fb-471a-8e7c-4d3c35667378" providerId="AD" clId="Web-{68021F96-EC35-42B9-85CA-47D134ACE1B5}" dt="2022-05-09T21:23:42.449" v="12"/>
          <ac:spMkLst>
            <pc:docMk/>
            <pc:sldMk cId="109857222" sldId="256"/>
            <ac:spMk id="11" creationId="{9527FCEA-6143-4C5E-8C45-8AC9237ADE89}"/>
          </ac:spMkLst>
        </pc:spChg>
        <pc:spChg chg="add del">
          <ac:chgData name="Dana Wessell Lightfoot" userId="S::lightfoot@unbc.ca::ab23fb22-b4fb-471a-8e7c-4d3c35667378" providerId="AD" clId="Web-{68021F96-EC35-42B9-85CA-47D134ACE1B5}" dt="2022-05-09T21:23:42.449" v="12"/>
          <ac:spMkLst>
            <pc:docMk/>
            <pc:sldMk cId="109857222" sldId="256"/>
            <ac:spMk id="13" creationId="{1A9F23AD-7A55-49F3-A3EC-743F47F36B0E}"/>
          </ac:spMkLst>
        </pc:spChg>
        <pc:spChg chg="add del">
          <ac:chgData name="Dana Wessell Lightfoot" userId="S::lightfoot@unbc.ca::ab23fb22-b4fb-471a-8e7c-4d3c35667378" providerId="AD" clId="Web-{68021F96-EC35-42B9-85CA-47D134ACE1B5}" dt="2022-05-09T21:23:42.449" v="12"/>
          <ac:spMkLst>
            <pc:docMk/>
            <pc:sldMk cId="109857222" sldId="256"/>
            <ac:spMk id="15" creationId="{D7D9F91F-72C9-4DB9-ABD0-A8180D8262D5}"/>
          </ac:spMkLst>
        </pc:spChg>
        <pc:spChg chg="add del">
          <ac:chgData name="Dana Wessell Lightfoot" userId="S::lightfoot@unbc.ca::ab23fb22-b4fb-471a-8e7c-4d3c35667378" providerId="AD" clId="Web-{68021F96-EC35-42B9-85CA-47D134ACE1B5}" dt="2022-05-09T21:23:42.449" v="12"/>
          <ac:spMkLst>
            <pc:docMk/>
            <pc:sldMk cId="109857222" sldId="256"/>
            <ac:spMk id="17" creationId="{BE016956-CE9F-4946-8834-A8BC3529D0F6}"/>
          </ac:spMkLst>
        </pc:spChg>
        <pc:spChg chg="add">
          <ac:chgData name="Dana Wessell Lightfoot" userId="S::lightfoot@unbc.ca::ab23fb22-b4fb-471a-8e7c-4d3c35667378" providerId="AD" clId="Web-{68021F96-EC35-42B9-85CA-47D134ACE1B5}" dt="2022-05-09T21:26:02.575" v="56"/>
          <ac:spMkLst>
            <pc:docMk/>
            <pc:sldMk cId="109857222" sldId="256"/>
            <ac:spMk id="19" creationId="{FC3D2873-2194-4FB0-BFBA-7E7EEB984862}"/>
          </ac:spMkLst>
        </pc:spChg>
        <pc:spChg chg="add">
          <ac:chgData name="Dana Wessell Lightfoot" userId="S::lightfoot@unbc.ca::ab23fb22-b4fb-471a-8e7c-4d3c35667378" providerId="AD" clId="Web-{68021F96-EC35-42B9-85CA-47D134ACE1B5}" dt="2022-05-09T21:26:02.575" v="56"/>
          <ac:spMkLst>
            <pc:docMk/>
            <pc:sldMk cId="109857222" sldId="256"/>
            <ac:spMk id="21" creationId="{B228652A-FD81-4A3C-B164-2012BF4EEA56}"/>
          </ac:spMkLst>
        </pc:spChg>
        <pc:spChg chg="add">
          <ac:chgData name="Dana Wessell Lightfoot" userId="S::lightfoot@unbc.ca::ab23fb22-b4fb-471a-8e7c-4d3c35667378" providerId="AD" clId="Web-{68021F96-EC35-42B9-85CA-47D134ACE1B5}" dt="2022-05-09T21:26:02.575" v="56"/>
          <ac:spMkLst>
            <pc:docMk/>
            <pc:sldMk cId="109857222" sldId="256"/>
            <ac:spMk id="23" creationId="{FE8F25D8-4980-4C67-9E0C-7BE94C9CBFE6}"/>
          </ac:spMkLst>
        </pc:spChg>
        <pc:spChg chg="add">
          <ac:chgData name="Dana Wessell Lightfoot" userId="S::lightfoot@unbc.ca::ab23fb22-b4fb-471a-8e7c-4d3c35667378" providerId="AD" clId="Web-{68021F96-EC35-42B9-85CA-47D134ACE1B5}" dt="2022-05-09T21:26:02.575" v="56"/>
          <ac:spMkLst>
            <pc:docMk/>
            <pc:sldMk cId="109857222" sldId="256"/>
            <ac:spMk id="25" creationId="{1A214C69-1234-4E5D-91CD-BEA00204258E}"/>
          </ac:spMkLst>
        </pc:spChg>
        <pc:spChg chg="add">
          <ac:chgData name="Dana Wessell Lightfoot" userId="S::lightfoot@unbc.ca::ab23fb22-b4fb-471a-8e7c-4d3c35667378" providerId="AD" clId="Web-{68021F96-EC35-42B9-85CA-47D134ACE1B5}" dt="2022-05-09T21:26:02.575" v="56"/>
          <ac:spMkLst>
            <pc:docMk/>
            <pc:sldMk cId="109857222" sldId="256"/>
            <ac:spMk id="27" creationId="{F86E49C8-40C0-4E80-BAC0-9A66298F1D1C}"/>
          </ac:spMkLst>
        </pc:spChg>
        <pc:picChg chg="add mod ord">
          <ac:chgData name="Dana Wessell Lightfoot" userId="S::lightfoot@unbc.ca::ab23fb22-b4fb-471a-8e7c-4d3c35667378" providerId="AD" clId="Web-{68021F96-EC35-42B9-85CA-47D134ACE1B5}" dt="2022-05-09T21:26:02.575" v="56"/>
          <ac:picMkLst>
            <pc:docMk/>
            <pc:sldMk cId="109857222" sldId="256"/>
            <ac:picMk id="4" creationId="{D6AFC8A0-B4DF-1B98-72A8-8662949045BD}"/>
          </ac:picMkLst>
        </pc:picChg>
        <pc:picChg chg="add mod ord modCrop">
          <ac:chgData name="Dana Wessell Lightfoot" userId="S::lightfoot@unbc.ca::ab23fb22-b4fb-471a-8e7c-4d3c35667378" providerId="AD" clId="Web-{68021F96-EC35-42B9-85CA-47D134ACE1B5}" dt="2022-05-09T21:26:02.575" v="56"/>
          <ac:picMkLst>
            <pc:docMk/>
            <pc:sldMk cId="109857222" sldId="256"/>
            <ac:picMk id="5" creationId="{3C38851D-15DA-B6AC-E5DE-F7943BD2D0C7}"/>
          </ac:picMkLst>
        </pc:picChg>
        <pc:picChg chg="add del mod modCrop">
          <ac:chgData name="Dana Wessell Lightfoot" userId="S::lightfoot@unbc.ca::ab23fb22-b4fb-471a-8e7c-4d3c35667378" providerId="AD" clId="Web-{68021F96-EC35-42B9-85CA-47D134ACE1B5}" dt="2022-05-09T21:24:22.371" v="17"/>
          <ac:picMkLst>
            <pc:docMk/>
            <pc:sldMk cId="109857222" sldId="256"/>
            <ac:picMk id="6" creationId="{504CF402-69B3-44B3-5FCA-01CF8095E412}"/>
          </ac:picMkLst>
        </pc:picChg>
        <pc:picChg chg="add mod ord modCrop">
          <ac:chgData name="Dana Wessell Lightfoot" userId="S::lightfoot@unbc.ca::ab23fb22-b4fb-471a-8e7c-4d3c35667378" providerId="AD" clId="Web-{68021F96-EC35-42B9-85CA-47D134ACE1B5}" dt="2022-05-09T21:26:02.575" v="56"/>
          <ac:picMkLst>
            <pc:docMk/>
            <pc:sldMk cId="109857222" sldId="256"/>
            <ac:picMk id="7" creationId="{343205A0-9E22-1EA2-E908-32BEF9321D30}"/>
          </ac:picMkLst>
        </pc:picChg>
        <pc:cxnChg chg="add del">
          <ac:chgData name="Dana Wessell Lightfoot" userId="S::lightfoot@unbc.ca::ab23fb22-b4fb-471a-8e7c-4d3c35667378" providerId="AD" clId="Web-{68021F96-EC35-42B9-85CA-47D134ACE1B5}" dt="2022-05-09T21:25:21.419" v="29"/>
          <ac:cxnSpMkLst>
            <pc:docMk/>
            <pc:sldMk cId="109857222" sldId="256"/>
            <ac:cxnSpMk id="10" creationId="{DCD67800-37AC-4E14-89B0-F79DCB3FB86D}"/>
          </ac:cxnSpMkLst>
        </pc:cxnChg>
        <pc:cxnChg chg="add del">
          <ac:chgData name="Dana Wessell Lightfoot" userId="S::lightfoot@unbc.ca::ab23fb22-b4fb-471a-8e7c-4d3c35667378" providerId="AD" clId="Web-{68021F96-EC35-42B9-85CA-47D134ACE1B5}" dt="2022-05-09T21:25:21.419" v="29"/>
          <ac:cxnSpMkLst>
            <pc:docMk/>
            <pc:sldMk cId="109857222" sldId="256"/>
            <ac:cxnSpMk id="12" creationId="{20F1788F-A5AE-4188-8274-F7F2E3833ECD}"/>
          </ac:cxnSpMkLst>
        </pc:cxnChg>
        <pc:cxnChg chg="add del">
          <ac:chgData name="Dana Wessell Lightfoot" userId="S::lightfoot@unbc.ca::ab23fb22-b4fb-471a-8e7c-4d3c35667378" providerId="AD" clId="Web-{68021F96-EC35-42B9-85CA-47D134ACE1B5}" dt="2022-05-09T21:26:02.575" v="56"/>
          <ac:cxnSpMkLst>
            <pc:docMk/>
            <pc:sldMk cId="109857222" sldId="256"/>
            <ac:cxnSpMk id="14" creationId="{8F880EF2-DF79-4D9D-8F11-E91D48C79741}"/>
          </ac:cxnSpMkLst>
        </pc:cxnChg>
      </pc:sldChg>
      <pc:sldChg chg="addSp delSp modSp new mod setBg addAnim modAnim">
        <pc:chgData name="Dana Wessell Lightfoot" userId="S::lightfoot@unbc.ca::ab23fb22-b4fb-471a-8e7c-4d3c35667378" providerId="AD" clId="Web-{68021F96-EC35-42B9-85CA-47D134ACE1B5}" dt="2022-05-09T21:37:03.489" v="172" actId="20577"/>
        <pc:sldMkLst>
          <pc:docMk/>
          <pc:sldMk cId="1054024078" sldId="257"/>
        </pc:sldMkLst>
        <pc:spChg chg="add mod ord">
          <ac:chgData name="Dana Wessell Lightfoot" userId="S::lightfoot@unbc.ca::ab23fb22-b4fb-471a-8e7c-4d3c35667378" providerId="AD" clId="Web-{68021F96-EC35-42B9-85CA-47D134ACE1B5}" dt="2022-05-09T21:36:44.395" v="169" actId="20577"/>
          <ac:spMkLst>
            <pc:docMk/>
            <pc:sldMk cId="1054024078" sldId="257"/>
            <ac:spMk id="7" creationId="{380692D1-B206-90A0-445C-36CD79C85281}"/>
          </ac:spMkLst>
        </pc:spChg>
        <pc:spChg chg="add mod">
          <ac:chgData name="Dana Wessell Lightfoot" userId="S::lightfoot@unbc.ca::ab23fb22-b4fb-471a-8e7c-4d3c35667378" providerId="AD" clId="Web-{68021F96-EC35-42B9-85CA-47D134ACE1B5}" dt="2022-05-09T21:36:50.426" v="170" actId="20577"/>
          <ac:spMkLst>
            <pc:docMk/>
            <pc:sldMk cId="1054024078" sldId="257"/>
            <ac:spMk id="8" creationId="{1DC4F9F4-AFA6-137E-B965-EA507B0F30A7}"/>
          </ac:spMkLst>
        </pc:spChg>
        <pc:spChg chg="add mod">
          <ac:chgData name="Dana Wessell Lightfoot" userId="S::lightfoot@unbc.ca::ab23fb22-b4fb-471a-8e7c-4d3c35667378" providerId="AD" clId="Web-{68021F96-EC35-42B9-85CA-47D134ACE1B5}" dt="2022-05-09T21:36:57.208" v="171" actId="20577"/>
          <ac:spMkLst>
            <pc:docMk/>
            <pc:sldMk cId="1054024078" sldId="257"/>
            <ac:spMk id="9" creationId="{E4DBE191-8254-A9E1-AA8F-07294D697ADE}"/>
          </ac:spMkLst>
        </pc:spChg>
        <pc:spChg chg="add mod">
          <ac:chgData name="Dana Wessell Lightfoot" userId="S::lightfoot@unbc.ca::ab23fb22-b4fb-471a-8e7c-4d3c35667378" providerId="AD" clId="Web-{68021F96-EC35-42B9-85CA-47D134ACE1B5}" dt="2022-05-09T21:37:03.489" v="172" actId="20577"/>
          <ac:spMkLst>
            <pc:docMk/>
            <pc:sldMk cId="1054024078" sldId="257"/>
            <ac:spMk id="10" creationId="{2F4D4524-3F99-CDB7-A5EF-EFA1E2C7E38B}"/>
          </ac:spMkLst>
        </pc:spChg>
        <pc:spChg chg="add del">
          <ac:chgData name="Dana Wessell Lightfoot" userId="S::lightfoot@unbc.ca::ab23fb22-b4fb-471a-8e7c-4d3c35667378" providerId="AD" clId="Web-{68021F96-EC35-42B9-85CA-47D134ACE1B5}" dt="2022-05-09T21:32:50.049" v="71"/>
          <ac:spMkLst>
            <pc:docMk/>
            <pc:sldMk cId="1054024078" sldId="257"/>
            <ac:spMk id="11" creationId="{B78EDDD3-C548-48EF-B3CA-B290B17192AB}"/>
          </ac:spMkLst>
        </pc:spChg>
        <pc:spChg chg="add del">
          <ac:chgData name="Dana Wessell Lightfoot" userId="S::lightfoot@unbc.ca::ab23fb22-b4fb-471a-8e7c-4d3c35667378" providerId="AD" clId="Web-{68021F96-EC35-42B9-85CA-47D134ACE1B5}" dt="2022-05-09T21:36:30.535" v="168"/>
          <ac:spMkLst>
            <pc:docMk/>
            <pc:sldMk cId="1054024078" sldId="257"/>
            <ac:spMk id="16" creationId="{C9002B31-A065-494A-B889-DFEFD7D890D3}"/>
          </ac:spMkLst>
        </pc:spChg>
        <pc:spChg chg="add">
          <ac:chgData name="Dana Wessell Lightfoot" userId="S::lightfoot@unbc.ca::ab23fb22-b4fb-471a-8e7c-4d3c35667378" providerId="AD" clId="Web-{68021F96-EC35-42B9-85CA-47D134ACE1B5}" dt="2022-05-09T21:36:30.535" v="168"/>
          <ac:spMkLst>
            <pc:docMk/>
            <pc:sldMk cId="1054024078" sldId="257"/>
            <ac:spMk id="25" creationId="{B9FF99BD-075F-4761-A995-6FC574BD25EA}"/>
          </ac:spMkLst>
        </pc:spChg>
        <pc:spChg chg="add">
          <ac:chgData name="Dana Wessell Lightfoot" userId="S::lightfoot@unbc.ca::ab23fb22-b4fb-471a-8e7c-4d3c35667378" providerId="AD" clId="Web-{68021F96-EC35-42B9-85CA-47D134ACE1B5}" dt="2022-05-09T21:36:30.535" v="168"/>
          <ac:spMkLst>
            <pc:docMk/>
            <pc:sldMk cId="1054024078" sldId="257"/>
            <ac:spMk id="27" creationId="{A7B21A54-9BA3-4EA9-B460-5A829ADD9051}"/>
          </ac:spMkLst>
        </pc:spChg>
        <pc:spChg chg="add">
          <ac:chgData name="Dana Wessell Lightfoot" userId="S::lightfoot@unbc.ca::ab23fb22-b4fb-471a-8e7c-4d3c35667378" providerId="AD" clId="Web-{68021F96-EC35-42B9-85CA-47D134ACE1B5}" dt="2022-05-09T21:36:30.535" v="168"/>
          <ac:spMkLst>
            <pc:docMk/>
            <pc:sldMk cId="1054024078" sldId="257"/>
            <ac:spMk id="29" creationId="{6FA8F714-B9D8-488A-8CCA-E9948FF913A9}"/>
          </ac:spMkLst>
        </pc:spChg>
        <pc:grpChg chg="add del">
          <ac:chgData name="Dana Wessell Lightfoot" userId="S::lightfoot@unbc.ca::ab23fb22-b4fb-471a-8e7c-4d3c35667378" providerId="AD" clId="Web-{68021F96-EC35-42B9-85CA-47D134ACE1B5}" dt="2022-05-09T21:36:30.535" v="168"/>
          <ac:grpSpMkLst>
            <pc:docMk/>
            <pc:sldMk cId="1054024078" sldId="257"/>
            <ac:grpSpMk id="18" creationId="{CB018903-3549-4A3B-A9DF-B26757CAA9C6}"/>
          </ac:grpSpMkLst>
        </pc:grpChg>
        <pc:picChg chg="add mod ord">
          <ac:chgData name="Dana Wessell Lightfoot" userId="S::lightfoot@unbc.ca::ab23fb22-b4fb-471a-8e7c-4d3c35667378" providerId="AD" clId="Web-{68021F96-EC35-42B9-85CA-47D134ACE1B5}" dt="2022-05-09T21:36:30.535" v="168"/>
          <ac:picMkLst>
            <pc:docMk/>
            <pc:sldMk cId="1054024078" sldId="257"/>
            <ac:picMk id="2" creationId="{46F13845-C052-4466-A6FA-4592F6126852}"/>
          </ac:picMkLst>
        </pc:picChg>
        <pc:picChg chg="add del mod">
          <ac:chgData name="Dana Wessell Lightfoot" userId="S::lightfoot@unbc.ca::ab23fb22-b4fb-471a-8e7c-4d3c35667378" providerId="AD" clId="Web-{68021F96-EC35-42B9-85CA-47D134ACE1B5}" dt="2022-05-09T21:32:12.892" v="68"/>
          <ac:picMkLst>
            <pc:docMk/>
            <pc:sldMk cId="1054024078" sldId="257"/>
            <ac:picMk id="3" creationId="{DC44D492-E4FA-6BFB-BF01-8CEDCCBFED88}"/>
          </ac:picMkLst>
        </pc:picChg>
        <pc:picChg chg="add mod ord">
          <ac:chgData name="Dana Wessell Lightfoot" userId="S::lightfoot@unbc.ca::ab23fb22-b4fb-471a-8e7c-4d3c35667378" providerId="AD" clId="Web-{68021F96-EC35-42B9-85CA-47D134ACE1B5}" dt="2022-05-09T21:36:30.535" v="168"/>
          <ac:picMkLst>
            <pc:docMk/>
            <pc:sldMk cId="1054024078" sldId="257"/>
            <ac:picMk id="4" creationId="{4A9ED178-8898-5E4F-AB89-D0DDF6733E1E}"/>
          </ac:picMkLst>
        </pc:picChg>
        <pc:picChg chg="add mod ord">
          <ac:chgData name="Dana Wessell Lightfoot" userId="S::lightfoot@unbc.ca::ab23fb22-b4fb-471a-8e7c-4d3c35667378" providerId="AD" clId="Web-{68021F96-EC35-42B9-85CA-47D134ACE1B5}" dt="2022-05-09T21:36:30.535" v="168"/>
          <ac:picMkLst>
            <pc:docMk/>
            <pc:sldMk cId="1054024078" sldId="257"/>
            <ac:picMk id="5" creationId="{CBC41C23-E01E-59C4-F1F4-70DC07B86F12}"/>
          </ac:picMkLst>
        </pc:picChg>
        <pc:picChg chg="add mod ord">
          <ac:chgData name="Dana Wessell Lightfoot" userId="S::lightfoot@unbc.ca::ab23fb22-b4fb-471a-8e7c-4d3c35667378" providerId="AD" clId="Web-{68021F96-EC35-42B9-85CA-47D134ACE1B5}" dt="2022-05-09T21:36:30.535" v="168"/>
          <ac:picMkLst>
            <pc:docMk/>
            <pc:sldMk cId="1054024078" sldId="257"/>
            <ac:picMk id="6" creationId="{23A668FA-C438-2B13-BF95-94104A5ADC43}"/>
          </ac:picMkLst>
        </pc:picChg>
      </pc:sldChg>
      <pc:sldChg chg="addSp modSp new mod setBg">
        <pc:chgData name="Dana Wessell Lightfoot" userId="S::lightfoot@unbc.ca::ab23fb22-b4fb-471a-8e7c-4d3c35667378" providerId="AD" clId="Web-{68021F96-EC35-42B9-85CA-47D134ACE1B5}" dt="2022-05-09T21:38:44.865" v="183"/>
        <pc:sldMkLst>
          <pc:docMk/>
          <pc:sldMk cId="2854302508" sldId="258"/>
        </pc:sldMkLst>
        <pc:spChg chg="add mod">
          <ac:chgData name="Dana Wessell Lightfoot" userId="S::lightfoot@unbc.ca::ab23fb22-b4fb-471a-8e7c-4d3c35667378" providerId="AD" clId="Web-{68021F96-EC35-42B9-85CA-47D134ACE1B5}" dt="2022-05-09T21:38:44.865" v="183"/>
          <ac:spMkLst>
            <pc:docMk/>
            <pc:sldMk cId="2854302508" sldId="258"/>
            <ac:spMk id="3" creationId="{102B6683-6D35-F8F6-87F2-E72B18F66A42}"/>
          </ac:spMkLst>
        </pc:spChg>
        <pc:spChg chg="add">
          <ac:chgData name="Dana Wessell Lightfoot" userId="S::lightfoot@unbc.ca::ab23fb22-b4fb-471a-8e7c-4d3c35667378" providerId="AD" clId="Web-{68021F96-EC35-42B9-85CA-47D134ACE1B5}" dt="2022-05-09T21:38:44.865" v="183"/>
          <ac:spMkLst>
            <pc:docMk/>
            <pc:sldMk cId="2854302508" sldId="258"/>
            <ac:spMk id="8" creationId="{5DCB5928-DC7D-4612-9922-441966E15627}"/>
          </ac:spMkLst>
        </pc:spChg>
        <pc:spChg chg="add">
          <ac:chgData name="Dana Wessell Lightfoot" userId="S::lightfoot@unbc.ca::ab23fb22-b4fb-471a-8e7c-4d3c35667378" providerId="AD" clId="Web-{68021F96-EC35-42B9-85CA-47D134ACE1B5}" dt="2022-05-09T21:38:44.865" v="183"/>
          <ac:spMkLst>
            <pc:docMk/>
            <pc:sldMk cId="2854302508" sldId="258"/>
            <ac:spMk id="10" creationId="{682C1161-1736-45EC-99B7-33F3CAE9D517}"/>
          </ac:spMkLst>
        </pc:spChg>
        <pc:spChg chg="add">
          <ac:chgData name="Dana Wessell Lightfoot" userId="S::lightfoot@unbc.ca::ab23fb22-b4fb-471a-8e7c-4d3c35667378" providerId="AD" clId="Web-{68021F96-EC35-42B9-85CA-47D134ACE1B5}" dt="2022-05-09T21:38:44.865" v="183"/>
          <ac:spMkLst>
            <pc:docMk/>
            <pc:sldMk cId="2854302508" sldId="258"/>
            <ac:spMk id="12" creationId="{84D4DDB8-B68F-45B0-9F62-C4279996F672}"/>
          </ac:spMkLst>
        </pc:spChg>
        <pc:spChg chg="add">
          <ac:chgData name="Dana Wessell Lightfoot" userId="S::lightfoot@unbc.ca::ab23fb22-b4fb-471a-8e7c-4d3c35667378" providerId="AD" clId="Web-{68021F96-EC35-42B9-85CA-47D134ACE1B5}" dt="2022-05-09T21:38:44.865" v="183"/>
          <ac:spMkLst>
            <pc:docMk/>
            <pc:sldMk cId="2854302508" sldId="258"/>
            <ac:spMk id="14" creationId="{AF2F604E-43BE-4DC3-B983-E071523364F8}"/>
          </ac:spMkLst>
        </pc:spChg>
        <pc:spChg chg="add">
          <ac:chgData name="Dana Wessell Lightfoot" userId="S::lightfoot@unbc.ca::ab23fb22-b4fb-471a-8e7c-4d3c35667378" providerId="AD" clId="Web-{68021F96-EC35-42B9-85CA-47D134ACE1B5}" dt="2022-05-09T21:38:44.865" v="183"/>
          <ac:spMkLst>
            <pc:docMk/>
            <pc:sldMk cId="2854302508" sldId="258"/>
            <ac:spMk id="16" creationId="{08C9B587-E65E-4B52-B37C-ABEBB6E87928}"/>
          </ac:spMkLst>
        </pc:spChg>
        <pc:picChg chg="add mod ord">
          <ac:chgData name="Dana Wessell Lightfoot" userId="S::lightfoot@unbc.ca::ab23fb22-b4fb-471a-8e7c-4d3c35667378" providerId="AD" clId="Web-{68021F96-EC35-42B9-85CA-47D134ACE1B5}" dt="2022-05-09T21:38:44.865" v="183"/>
          <ac:picMkLst>
            <pc:docMk/>
            <pc:sldMk cId="2854302508" sldId="258"/>
            <ac:picMk id="2" creationId="{C7915FB3-6413-525B-EE92-30CE472955D6}"/>
          </ac:picMkLst>
        </pc:picChg>
      </pc:sldChg>
      <pc:sldChg chg="addSp modSp new mod setBg">
        <pc:chgData name="Dana Wessell Lightfoot" userId="S::lightfoot@unbc.ca::ab23fb22-b4fb-471a-8e7c-4d3c35667378" providerId="AD" clId="Web-{68021F96-EC35-42B9-85CA-47D134ACE1B5}" dt="2022-05-09T21:42:26.602" v="243" actId="20577"/>
        <pc:sldMkLst>
          <pc:docMk/>
          <pc:sldMk cId="3132794273" sldId="259"/>
        </pc:sldMkLst>
        <pc:spChg chg="add mod">
          <ac:chgData name="Dana Wessell Lightfoot" userId="S::lightfoot@unbc.ca::ab23fb22-b4fb-471a-8e7c-4d3c35667378" providerId="AD" clId="Web-{68021F96-EC35-42B9-85CA-47D134ACE1B5}" dt="2022-05-09T21:42:26.602" v="243" actId="20577"/>
          <ac:spMkLst>
            <pc:docMk/>
            <pc:sldMk cId="3132794273" sldId="259"/>
            <ac:spMk id="2" creationId="{B29D1AA1-7AB8-ECEB-BE78-8F64DFE8F9C1}"/>
          </ac:spMkLst>
        </pc:spChg>
        <pc:spChg chg="add mod">
          <ac:chgData name="Dana Wessell Lightfoot" userId="S::lightfoot@unbc.ca::ab23fb22-b4fb-471a-8e7c-4d3c35667378" providerId="AD" clId="Web-{68021F96-EC35-42B9-85CA-47D134ACE1B5}" dt="2022-05-09T21:42:19.258" v="242" actId="20577"/>
          <ac:spMkLst>
            <pc:docMk/>
            <pc:sldMk cId="3132794273" sldId="259"/>
            <ac:spMk id="3" creationId="{AE62D0E3-3214-FAC9-A9A0-140C930CBB84}"/>
          </ac:spMkLst>
        </pc:spChg>
        <pc:spChg chg="add">
          <ac:chgData name="Dana Wessell Lightfoot" userId="S::lightfoot@unbc.ca::ab23fb22-b4fb-471a-8e7c-4d3c35667378" providerId="AD" clId="Web-{68021F96-EC35-42B9-85CA-47D134ACE1B5}" dt="2022-05-09T21:41:59.664" v="237"/>
          <ac:spMkLst>
            <pc:docMk/>
            <pc:sldMk cId="3132794273" sldId="259"/>
            <ac:spMk id="8" creationId="{DAF1966E-FD40-4A4A-B61B-C4DF7FA05F06}"/>
          </ac:spMkLst>
        </pc:spChg>
        <pc:spChg chg="add">
          <ac:chgData name="Dana Wessell Lightfoot" userId="S::lightfoot@unbc.ca::ab23fb22-b4fb-471a-8e7c-4d3c35667378" providerId="AD" clId="Web-{68021F96-EC35-42B9-85CA-47D134ACE1B5}" dt="2022-05-09T21:41:59.664" v="237"/>
          <ac:spMkLst>
            <pc:docMk/>
            <pc:sldMk cId="3132794273" sldId="259"/>
            <ac:spMk id="10" creationId="{047BFA19-D45E-416B-A404-7AF2F3F27017}"/>
          </ac:spMkLst>
        </pc:spChg>
        <pc:spChg chg="add">
          <ac:chgData name="Dana Wessell Lightfoot" userId="S::lightfoot@unbc.ca::ab23fb22-b4fb-471a-8e7c-4d3c35667378" providerId="AD" clId="Web-{68021F96-EC35-42B9-85CA-47D134ACE1B5}" dt="2022-05-09T21:41:59.664" v="237"/>
          <ac:spMkLst>
            <pc:docMk/>
            <pc:sldMk cId="3132794273" sldId="259"/>
            <ac:spMk id="12" creationId="{8E0105E7-23DB-4CF2-8258-FF47C7620F6E}"/>
          </ac:spMkLst>
        </pc:spChg>
        <pc:spChg chg="add">
          <ac:chgData name="Dana Wessell Lightfoot" userId="S::lightfoot@unbc.ca::ab23fb22-b4fb-471a-8e7c-4d3c35667378" providerId="AD" clId="Web-{68021F96-EC35-42B9-85CA-47D134ACE1B5}" dt="2022-05-09T21:41:59.664" v="237"/>
          <ac:spMkLst>
            <pc:docMk/>
            <pc:sldMk cId="3132794273" sldId="259"/>
            <ac:spMk id="14" creationId="{074B4F7D-14B2-478B-8BF5-01E4E0C5D263}"/>
          </ac:spMkLst>
        </pc:spChg>
      </pc:sldChg>
      <pc:sldChg chg="addSp delSp modSp new mod setBg">
        <pc:chgData name="Dana Wessell Lightfoot" userId="S::lightfoot@unbc.ca::ab23fb22-b4fb-471a-8e7c-4d3c35667378" providerId="AD" clId="Web-{68021F96-EC35-42B9-85CA-47D134ACE1B5}" dt="2022-05-09T21:54:25.313" v="534" actId="14100"/>
        <pc:sldMkLst>
          <pc:docMk/>
          <pc:sldMk cId="1797329823" sldId="260"/>
        </pc:sldMkLst>
        <pc:spChg chg="add mod">
          <ac:chgData name="Dana Wessell Lightfoot" userId="S::lightfoot@unbc.ca::ab23fb22-b4fb-471a-8e7c-4d3c35667378" providerId="AD" clId="Web-{68021F96-EC35-42B9-85CA-47D134ACE1B5}" dt="2022-05-09T21:54:08.766" v="529" actId="20577"/>
          <ac:spMkLst>
            <pc:docMk/>
            <pc:sldMk cId="1797329823" sldId="260"/>
            <ac:spMk id="2" creationId="{10E2890E-7977-9357-0CDA-9BD808BD905D}"/>
          </ac:spMkLst>
        </pc:spChg>
        <pc:spChg chg="add mod">
          <ac:chgData name="Dana Wessell Lightfoot" userId="S::lightfoot@unbc.ca::ab23fb22-b4fb-471a-8e7c-4d3c35667378" providerId="AD" clId="Web-{68021F96-EC35-42B9-85CA-47D134ACE1B5}" dt="2022-05-09T21:54:25.313" v="534" actId="14100"/>
          <ac:spMkLst>
            <pc:docMk/>
            <pc:sldMk cId="1797329823" sldId="260"/>
            <ac:spMk id="3" creationId="{3F6192AD-3FA8-D1B1-B788-35A8D091A6A4}"/>
          </ac:spMkLst>
        </pc:spChg>
        <pc:spChg chg="add del">
          <ac:chgData name="Dana Wessell Lightfoot" userId="S::lightfoot@unbc.ca::ab23fb22-b4fb-471a-8e7c-4d3c35667378" providerId="AD" clId="Web-{68021F96-EC35-42B9-85CA-47D134ACE1B5}" dt="2022-05-09T21:54:02.109" v="528"/>
          <ac:spMkLst>
            <pc:docMk/>
            <pc:sldMk cId="1797329823" sldId="260"/>
            <ac:spMk id="8" creationId="{33CD251C-A887-4D2F-925B-FC097198538B}"/>
          </ac:spMkLst>
        </pc:spChg>
        <pc:spChg chg="add del">
          <ac:chgData name="Dana Wessell Lightfoot" userId="S::lightfoot@unbc.ca::ab23fb22-b4fb-471a-8e7c-4d3c35667378" providerId="AD" clId="Web-{68021F96-EC35-42B9-85CA-47D134ACE1B5}" dt="2022-05-09T21:54:02.109" v="528"/>
          <ac:spMkLst>
            <pc:docMk/>
            <pc:sldMk cId="1797329823" sldId="260"/>
            <ac:spMk id="10" creationId="{3B2069EE-A08E-44F0-B3F9-3CF8CC2DCAD5}"/>
          </ac:spMkLst>
        </pc:spChg>
        <pc:spChg chg="add">
          <ac:chgData name="Dana Wessell Lightfoot" userId="S::lightfoot@unbc.ca::ab23fb22-b4fb-471a-8e7c-4d3c35667378" providerId="AD" clId="Web-{68021F96-EC35-42B9-85CA-47D134ACE1B5}" dt="2022-05-09T21:54:02.109" v="528"/>
          <ac:spMkLst>
            <pc:docMk/>
            <pc:sldMk cId="1797329823" sldId="260"/>
            <ac:spMk id="19" creationId="{884769FE-1656-422F-86E1-8C1B16C27BE1}"/>
          </ac:spMkLst>
        </pc:spChg>
        <pc:spChg chg="add">
          <ac:chgData name="Dana Wessell Lightfoot" userId="S::lightfoot@unbc.ca::ab23fb22-b4fb-471a-8e7c-4d3c35667378" providerId="AD" clId="Web-{68021F96-EC35-42B9-85CA-47D134ACE1B5}" dt="2022-05-09T21:54:02.109" v="528"/>
          <ac:spMkLst>
            <pc:docMk/>
            <pc:sldMk cId="1797329823" sldId="260"/>
            <ac:spMk id="21" creationId="{CB249F6D-244F-494A-98B9-5CC7413C4FB9}"/>
          </ac:spMkLst>
        </pc:spChg>
        <pc:spChg chg="add">
          <ac:chgData name="Dana Wessell Lightfoot" userId="S::lightfoot@unbc.ca::ab23fb22-b4fb-471a-8e7c-4d3c35667378" providerId="AD" clId="Web-{68021F96-EC35-42B9-85CA-47D134ACE1B5}" dt="2022-05-09T21:54:02.109" v="528"/>
          <ac:spMkLst>
            <pc:docMk/>
            <pc:sldMk cId="1797329823" sldId="260"/>
            <ac:spMk id="23" creationId="{506C536E-6ECA-4211-AF8C-A2671C484DA7}"/>
          </ac:spMkLst>
        </pc:spChg>
        <pc:spChg chg="add">
          <ac:chgData name="Dana Wessell Lightfoot" userId="S::lightfoot@unbc.ca::ab23fb22-b4fb-471a-8e7c-4d3c35667378" providerId="AD" clId="Web-{68021F96-EC35-42B9-85CA-47D134ACE1B5}" dt="2022-05-09T21:54:02.109" v="528"/>
          <ac:spMkLst>
            <pc:docMk/>
            <pc:sldMk cId="1797329823" sldId="260"/>
            <ac:spMk id="25" creationId="{AEAA70EA-2201-4F5D-AF08-58CFF851CCCD}"/>
          </ac:spMkLst>
        </pc:spChg>
        <pc:grpChg chg="add del">
          <ac:chgData name="Dana Wessell Lightfoot" userId="S::lightfoot@unbc.ca::ab23fb22-b4fb-471a-8e7c-4d3c35667378" providerId="AD" clId="Web-{68021F96-EC35-42B9-85CA-47D134ACE1B5}" dt="2022-05-09T21:54:02.109" v="528"/>
          <ac:grpSpMkLst>
            <pc:docMk/>
            <pc:sldMk cId="1797329823" sldId="260"/>
            <ac:grpSpMk id="12" creationId="{E12BF2FB-8A96-4B53-86A0-04755C545EB8}"/>
          </ac:grpSpMkLst>
        </pc:grpChg>
      </pc:sldChg>
      <pc:sldChg chg="modSp add replId">
        <pc:chgData name="Dana Wessell Lightfoot" userId="S::lightfoot@unbc.ca::ab23fb22-b4fb-471a-8e7c-4d3c35667378" providerId="AD" clId="Web-{68021F96-EC35-42B9-85CA-47D134ACE1B5}" dt="2022-05-09T21:47:24.308" v="425" actId="20577"/>
        <pc:sldMkLst>
          <pc:docMk/>
          <pc:sldMk cId="1094528855" sldId="261"/>
        </pc:sldMkLst>
        <pc:spChg chg="mod">
          <ac:chgData name="Dana Wessell Lightfoot" userId="S::lightfoot@unbc.ca::ab23fb22-b4fb-471a-8e7c-4d3c35667378" providerId="AD" clId="Web-{68021F96-EC35-42B9-85CA-47D134ACE1B5}" dt="2022-05-09T21:43:15.743" v="278" actId="20577"/>
          <ac:spMkLst>
            <pc:docMk/>
            <pc:sldMk cId="1094528855" sldId="261"/>
            <ac:spMk id="2" creationId="{B29D1AA1-7AB8-ECEB-BE78-8F64DFE8F9C1}"/>
          </ac:spMkLst>
        </pc:spChg>
        <pc:spChg chg="mod">
          <ac:chgData name="Dana Wessell Lightfoot" userId="S::lightfoot@unbc.ca::ab23fb22-b4fb-471a-8e7c-4d3c35667378" providerId="AD" clId="Web-{68021F96-EC35-42B9-85CA-47D134ACE1B5}" dt="2022-05-09T21:47:24.308" v="425" actId="20577"/>
          <ac:spMkLst>
            <pc:docMk/>
            <pc:sldMk cId="1094528855" sldId="261"/>
            <ac:spMk id="3" creationId="{AE62D0E3-3214-FAC9-A9A0-140C930CBB84}"/>
          </ac:spMkLst>
        </pc:spChg>
      </pc:sldChg>
      <pc:sldChg chg="modSp add ord replId addAnim delAnim modAnim">
        <pc:chgData name="Dana Wessell Lightfoot" userId="S::lightfoot@unbc.ca::ab23fb22-b4fb-471a-8e7c-4d3c35667378" providerId="AD" clId="Web-{68021F96-EC35-42B9-85CA-47D134ACE1B5}" dt="2022-05-09T21:57:14.080" v="669"/>
        <pc:sldMkLst>
          <pc:docMk/>
          <pc:sldMk cId="2145481864" sldId="262"/>
        </pc:sldMkLst>
        <pc:spChg chg="mod">
          <ac:chgData name="Dana Wessell Lightfoot" userId="S::lightfoot@unbc.ca::ab23fb22-b4fb-471a-8e7c-4d3c35667378" providerId="AD" clId="Web-{68021F96-EC35-42B9-85CA-47D134ACE1B5}" dt="2022-05-09T21:55:04.469" v="565" actId="20577"/>
          <ac:spMkLst>
            <pc:docMk/>
            <pc:sldMk cId="2145481864" sldId="262"/>
            <ac:spMk id="2" creationId="{B29D1AA1-7AB8-ECEB-BE78-8F64DFE8F9C1}"/>
          </ac:spMkLst>
        </pc:spChg>
        <pc:spChg chg="mod">
          <ac:chgData name="Dana Wessell Lightfoot" userId="S::lightfoot@unbc.ca::ab23fb22-b4fb-471a-8e7c-4d3c35667378" providerId="AD" clId="Web-{68021F96-EC35-42B9-85CA-47D134ACE1B5}" dt="2022-05-09T21:56:50.486" v="665" actId="1076"/>
          <ac:spMkLst>
            <pc:docMk/>
            <pc:sldMk cId="2145481864" sldId="262"/>
            <ac:spMk id="3" creationId="{AE62D0E3-3214-FAC9-A9A0-140C930CBB84}"/>
          </ac:spMkLst>
        </pc:spChg>
      </pc:sldChg>
      <pc:sldChg chg="addSp delSp modSp new mod setBg setClrOvrMap">
        <pc:chgData name="Dana Wessell Lightfoot" userId="S::lightfoot@unbc.ca::ab23fb22-b4fb-471a-8e7c-4d3c35667378" providerId="AD" clId="Web-{68021F96-EC35-42B9-85CA-47D134ACE1B5}" dt="2022-05-09T22:05:38.664" v="717" actId="20577"/>
        <pc:sldMkLst>
          <pc:docMk/>
          <pc:sldMk cId="1086665514" sldId="263"/>
        </pc:sldMkLst>
        <pc:spChg chg="add mod ord">
          <ac:chgData name="Dana Wessell Lightfoot" userId="S::lightfoot@unbc.ca::ab23fb22-b4fb-471a-8e7c-4d3c35667378" providerId="AD" clId="Web-{68021F96-EC35-42B9-85CA-47D134ACE1B5}" dt="2022-05-09T22:05:38.664" v="717" actId="20577"/>
          <ac:spMkLst>
            <pc:docMk/>
            <pc:sldMk cId="1086665514" sldId="263"/>
            <ac:spMk id="3" creationId="{2FCAF776-6C17-915E-0883-2605460136F1}"/>
          </ac:spMkLst>
        </pc:spChg>
        <pc:spChg chg="add del">
          <ac:chgData name="Dana Wessell Lightfoot" userId="S::lightfoot@unbc.ca::ab23fb22-b4fb-471a-8e7c-4d3c35667378" providerId="AD" clId="Web-{68021F96-EC35-42B9-85CA-47D134ACE1B5}" dt="2022-05-09T22:04:23.976" v="674"/>
          <ac:spMkLst>
            <pc:docMk/>
            <pc:sldMk cId="1086665514" sldId="263"/>
            <ac:spMk id="7" creationId="{B670DBD5-770C-4383-9F54-5B86E86BD5BB}"/>
          </ac:spMkLst>
        </pc:spChg>
        <pc:spChg chg="add del">
          <ac:chgData name="Dana Wessell Lightfoot" userId="S::lightfoot@unbc.ca::ab23fb22-b4fb-471a-8e7c-4d3c35667378" providerId="AD" clId="Web-{68021F96-EC35-42B9-85CA-47D134ACE1B5}" dt="2022-05-09T22:05:25.570" v="714"/>
          <ac:spMkLst>
            <pc:docMk/>
            <pc:sldMk cId="1086665514" sldId="263"/>
            <ac:spMk id="12" creationId="{1ECAB1E8-8195-4748-BE71-FF806D86892E}"/>
          </ac:spMkLst>
        </pc:spChg>
        <pc:spChg chg="add del">
          <ac:chgData name="Dana Wessell Lightfoot" userId="S::lightfoot@unbc.ca::ab23fb22-b4fb-471a-8e7c-4d3c35667378" providerId="AD" clId="Web-{68021F96-EC35-42B9-85CA-47D134ACE1B5}" dt="2022-05-09T22:05:25.570" v="714"/>
          <ac:spMkLst>
            <pc:docMk/>
            <pc:sldMk cId="1086665514" sldId="263"/>
            <ac:spMk id="14" creationId="{57F6BDD4-E066-4008-8011-6CC31AEB4556}"/>
          </ac:spMkLst>
        </pc:spChg>
        <pc:spChg chg="add del">
          <ac:chgData name="Dana Wessell Lightfoot" userId="S::lightfoot@unbc.ca::ab23fb22-b4fb-471a-8e7c-4d3c35667378" providerId="AD" clId="Web-{68021F96-EC35-42B9-85CA-47D134ACE1B5}" dt="2022-05-09T22:05:25.570" v="714"/>
          <ac:spMkLst>
            <pc:docMk/>
            <pc:sldMk cId="1086665514" sldId="263"/>
            <ac:spMk id="16" creationId="{2711A8FB-68FC-45FC-B01E-38F809E2D439}"/>
          </ac:spMkLst>
        </pc:spChg>
        <pc:spChg chg="add del">
          <ac:chgData name="Dana Wessell Lightfoot" userId="S::lightfoot@unbc.ca::ab23fb22-b4fb-471a-8e7c-4d3c35667378" providerId="AD" clId="Web-{68021F96-EC35-42B9-85CA-47D134ACE1B5}" dt="2022-05-09T22:05:25.570" v="714"/>
          <ac:spMkLst>
            <pc:docMk/>
            <pc:sldMk cId="1086665514" sldId="263"/>
            <ac:spMk id="18" creationId="{2A865FE3-5FC9-4049-87CF-30019C46C0F5}"/>
          </ac:spMkLst>
        </pc:spChg>
        <pc:spChg chg="add">
          <ac:chgData name="Dana Wessell Lightfoot" userId="S::lightfoot@unbc.ca::ab23fb22-b4fb-471a-8e7c-4d3c35667378" providerId="AD" clId="Web-{68021F96-EC35-42B9-85CA-47D134ACE1B5}" dt="2022-05-09T22:05:25.570" v="714"/>
          <ac:spMkLst>
            <pc:docMk/>
            <pc:sldMk cId="1086665514" sldId="263"/>
            <ac:spMk id="23" creationId="{9B76D444-2756-434F-AE61-96D69830C13E}"/>
          </ac:spMkLst>
        </pc:spChg>
        <pc:spChg chg="add">
          <ac:chgData name="Dana Wessell Lightfoot" userId="S::lightfoot@unbc.ca::ab23fb22-b4fb-471a-8e7c-4d3c35667378" providerId="AD" clId="Web-{68021F96-EC35-42B9-85CA-47D134ACE1B5}" dt="2022-05-09T22:05:25.570" v="714"/>
          <ac:spMkLst>
            <pc:docMk/>
            <pc:sldMk cId="1086665514" sldId="263"/>
            <ac:spMk id="25" creationId="{29A9EE12-EF77-4DB4-84E4-043DE7235244}"/>
          </ac:spMkLst>
        </pc:spChg>
        <pc:picChg chg="add mod ord">
          <ac:chgData name="Dana Wessell Lightfoot" userId="S::lightfoot@unbc.ca::ab23fb22-b4fb-471a-8e7c-4d3c35667378" providerId="AD" clId="Web-{68021F96-EC35-42B9-85CA-47D134ACE1B5}" dt="2022-05-09T22:05:25.570" v="714"/>
          <ac:picMkLst>
            <pc:docMk/>
            <pc:sldMk cId="1086665514" sldId="263"/>
            <ac:picMk id="2" creationId="{7FF273AD-6F07-C1C6-4299-E07D53F115F1}"/>
          </ac:picMkLst>
        </pc:picChg>
      </pc:sldChg>
      <pc:sldChg chg="addSp modSp new addAnim modAnim">
        <pc:chgData name="Dana Wessell Lightfoot" userId="S::lightfoot@unbc.ca::ab23fb22-b4fb-471a-8e7c-4d3c35667378" providerId="AD" clId="Web-{68021F96-EC35-42B9-85CA-47D134ACE1B5}" dt="2022-05-09T22:14:45.107" v="814"/>
        <pc:sldMkLst>
          <pc:docMk/>
          <pc:sldMk cId="2504719638" sldId="264"/>
        </pc:sldMkLst>
        <pc:spChg chg="add mod">
          <ac:chgData name="Dana Wessell Lightfoot" userId="S::lightfoot@unbc.ca::ab23fb22-b4fb-471a-8e7c-4d3c35667378" providerId="AD" clId="Web-{68021F96-EC35-42B9-85CA-47D134ACE1B5}" dt="2022-05-09T22:12:20.293" v="732" actId="20577"/>
          <ac:spMkLst>
            <pc:docMk/>
            <pc:sldMk cId="2504719638" sldId="264"/>
            <ac:spMk id="2" creationId="{9E8DEEF7-A9E5-4FCA-E75F-4E066A3F4DBC}"/>
          </ac:spMkLst>
        </pc:spChg>
        <pc:spChg chg="add mod">
          <ac:chgData name="Dana Wessell Lightfoot" userId="S::lightfoot@unbc.ca::ab23fb22-b4fb-471a-8e7c-4d3c35667378" providerId="AD" clId="Web-{68021F96-EC35-42B9-85CA-47D134ACE1B5}" dt="2022-05-09T22:13:23.263" v="770" actId="20577"/>
          <ac:spMkLst>
            <pc:docMk/>
            <pc:sldMk cId="2504719638" sldId="264"/>
            <ac:spMk id="3" creationId="{99E723A9-3DC5-ECC8-B4BE-73C443880705}"/>
          </ac:spMkLst>
        </pc:spChg>
        <pc:spChg chg="add mod">
          <ac:chgData name="Dana Wessell Lightfoot" userId="S::lightfoot@unbc.ca::ab23fb22-b4fb-471a-8e7c-4d3c35667378" providerId="AD" clId="Web-{68021F96-EC35-42B9-85CA-47D134ACE1B5}" dt="2022-05-09T22:13:41.872" v="774" actId="14100"/>
          <ac:spMkLst>
            <pc:docMk/>
            <pc:sldMk cId="2504719638" sldId="264"/>
            <ac:spMk id="4" creationId="{CABB5BF5-2571-514D-D963-BA24C618B8DC}"/>
          </ac:spMkLst>
        </pc:spChg>
        <pc:spChg chg="add mod">
          <ac:chgData name="Dana Wessell Lightfoot" userId="S::lightfoot@unbc.ca::ab23fb22-b4fb-471a-8e7c-4d3c35667378" providerId="AD" clId="Web-{68021F96-EC35-42B9-85CA-47D134ACE1B5}" dt="2022-05-09T22:14:37.685" v="810" actId="1076"/>
          <ac:spMkLst>
            <pc:docMk/>
            <pc:sldMk cId="2504719638" sldId="264"/>
            <ac:spMk id="5" creationId="{215942EA-27CE-5028-F3B2-DF5B3EA278F6}"/>
          </ac:spMkLst>
        </pc:spChg>
      </pc:sldChg>
      <pc:sldChg chg="addSp modSp new mod setBg addAnim modAnim">
        <pc:chgData name="Dana Wessell Lightfoot" userId="S::lightfoot@unbc.ca::ab23fb22-b4fb-471a-8e7c-4d3c35667378" providerId="AD" clId="Web-{68021F96-EC35-42B9-85CA-47D134ACE1B5}" dt="2022-05-09T22:18:33.938" v="942"/>
        <pc:sldMkLst>
          <pc:docMk/>
          <pc:sldMk cId="279429929" sldId="265"/>
        </pc:sldMkLst>
        <pc:spChg chg="add mod">
          <ac:chgData name="Dana Wessell Lightfoot" userId="S::lightfoot@unbc.ca::ab23fb22-b4fb-471a-8e7c-4d3c35667378" providerId="AD" clId="Web-{68021F96-EC35-42B9-85CA-47D134ACE1B5}" dt="2022-05-09T22:16:09.077" v="839" actId="1076"/>
          <ac:spMkLst>
            <pc:docMk/>
            <pc:sldMk cId="279429929" sldId="265"/>
            <ac:spMk id="3" creationId="{498DA49E-981F-72CC-95E8-0C674C0A06DD}"/>
          </ac:spMkLst>
        </pc:spChg>
        <pc:spChg chg="add mod">
          <ac:chgData name="Dana Wessell Lightfoot" userId="S::lightfoot@unbc.ca::ab23fb22-b4fb-471a-8e7c-4d3c35667378" providerId="AD" clId="Web-{68021F96-EC35-42B9-85CA-47D134ACE1B5}" dt="2022-05-09T22:17:05.296" v="897" actId="14100"/>
          <ac:spMkLst>
            <pc:docMk/>
            <pc:sldMk cId="279429929" sldId="265"/>
            <ac:spMk id="4" creationId="{80A9234D-5EAE-9970-57BF-3BF41E19B57D}"/>
          </ac:spMkLst>
        </pc:spChg>
        <pc:spChg chg="add mod">
          <ac:chgData name="Dana Wessell Lightfoot" userId="S::lightfoot@unbc.ca::ab23fb22-b4fb-471a-8e7c-4d3c35667378" providerId="AD" clId="Web-{68021F96-EC35-42B9-85CA-47D134ACE1B5}" dt="2022-05-09T22:18:30.485" v="940" actId="20577"/>
          <ac:spMkLst>
            <pc:docMk/>
            <pc:sldMk cId="279429929" sldId="265"/>
            <ac:spMk id="5" creationId="{4E57A9E1-E4BC-BD1B-438C-844AD91202F5}"/>
          </ac:spMkLst>
        </pc:spChg>
        <pc:spChg chg="add">
          <ac:chgData name="Dana Wessell Lightfoot" userId="S::lightfoot@unbc.ca::ab23fb22-b4fb-471a-8e7c-4d3c35667378" providerId="AD" clId="Web-{68021F96-EC35-42B9-85CA-47D134ACE1B5}" dt="2022-05-09T22:15:48.014" v="835"/>
          <ac:spMkLst>
            <pc:docMk/>
            <pc:sldMk cId="279429929" sldId="265"/>
            <ac:spMk id="8" creationId="{06DA9DF9-31F7-4056-B42E-878CC92417B8}"/>
          </ac:spMkLst>
        </pc:spChg>
        <pc:picChg chg="add mod ord">
          <ac:chgData name="Dana Wessell Lightfoot" userId="S::lightfoot@unbc.ca::ab23fb22-b4fb-471a-8e7c-4d3c35667378" providerId="AD" clId="Web-{68021F96-EC35-42B9-85CA-47D134ACE1B5}" dt="2022-05-09T22:15:48.014" v="835"/>
          <ac:picMkLst>
            <pc:docMk/>
            <pc:sldMk cId="279429929" sldId="265"/>
            <ac:picMk id="2" creationId="{6FF3F837-080A-824B-259C-4E2A97F69384}"/>
          </ac:picMkLst>
        </pc:picChg>
      </pc:sldChg>
      <pc:sldChg chg="addSp delSp modSp new mod setBg">
        <pc:chgData name="Dana Wessell Lightfoot" userId="S::lightfoot@unbc.ca::ab23fb22-b4fb-471a-8e7c-4d3c35667378" providerId="AD" clId="Web-{68021F96-EC35-42B9-85CA-47D134ACE1B5}" dt="2022-05-09T22:22:17.909" v="1056" actId="20577"/>
        <pc:sldMkLst>
          <pc:docMk/>
          <pc:sldMk cId="1697153900" sldId="266"/>
        </pc:sldMkLst>
        <pc:spChg chg="add mod">
          <ac:chgData name="Dana Wessell Lightfoot" userId="S::lightfoot@unbc.ca::ab23fb22-b4fb-471a-8e7c-4d3c35667378" providerId="AD" clId="Web-{68021F96-EC35-42B9-85CA-47D134ACE1B5}" dt="2022-05-09T22:22:17.909" v="1056" actId="20577"/>
          <ac:spMkLst>
            <pc:docMk/>
            <pc:sldMk cId="1697153900" sldId="266"/>
            <ac:spMk id="2" creationId="{C25381A2-23BF-6969-C6A1-96A211764FE5}"/>
          </ac:spMkLst>
        </pc:spChg>
        <pc:spChg chg="add del mod">
          <ac:chgData name="Dana Wessell Lightfoot" userId="S::lightfoot@unbc.ca::ab23fb22-b4fb-471a-8e7c-4d3c35667378" providerId="AD" clId="Web-{68021F96-EC35-42B9-85CA-47D134ACE1B5}" dt="2022-05-09T22:19:49.079" v="973"/>
          <ac:spMkLst>
            <pc:docMk/>
            <pc:sldMk cId="1697153900" sldId="266"/>
            <ac:spMk id="3" creationId="{4EDDF59A-6380-7ABC-5E5D-B20A1C8E49C1}"/>
          </ac:spMkLst>
        </pc:spChg>
        <pc:spChg chg="add mod">
          <ac:chgData name="Dana Wessell Lightfoot" userId="S::lightfoot@unbc.ca::ab23fb22-b4fb-471a-8e7c-4d3c35667378" providerId="AD" clId="Web-{68021F96-EC35-42B9-85CA-47D134ACE1B5}" dt="2022-05-09T22:22:13.315" v="1055" actId="20577"/>
          <ac:spMkLst>
            <pc:docMk/>
            <pc:sldMk cId="1697153900" sldId="266"/>
            <ac:spMk id="4" creationId="{B21A9637-7000-6FCA-DC56-7704B212DE88}"/>
          </ac:spMkLst>
        </pc:spChg>
        <pc:spChg chg="add del">
          <ac:chgData name="Dana Wessell Lightfoot" userId="S::lightfoot@unbc.ca::ab23fb22-b4fb-471a-8e7c-4d3c35667378" providerId="AD" clId="Web-{68021F96-EC35-42B9-85CA-47D134ACE1B5}" dt="2022-05-09T22:19:50.345" v="974"/>
          <ac:spMkLst>
            <pc:docMk/>
            <pc:sldMk cId="1697153900" sldId="266"/>
            <ac:spMk id="7" creationId="{C27D7A02-907B-496F-BA7E-AA3780733CA7}"/>
          </ac:spMkLst>
        </pc:spChg>
        <pc:spChg chg="add del">
          <ac:chgData name="Dana Wessell Lightfoot" userId="S::lightfoot@unbc.ca::ab23fb22-b4fb-471a-8e7c-4d3c35667378" providerId="AD" clId="Web-{68021F96-EC35-42B9-85CA-47D134ACE1B5}" dt="2022-05-09T22:19:50.345" v="974"/>
          <ac:spMkLst>
            <pc:docMk/>
            <pc:sldMk cId="1697153900" sldId="266"/>
            <ac:spMk id="9" creationId="{0FBA5268-0AE7-4CAD-9537-D0EB09E76406}"/>
          </ac:spMkLst>
        </pc:spChg>
        <pc:spChg chg="add">
          <ac:chgData name="Dana Wessell Lightfoot" userId="S::lightfoot@unbc.ca::ab23fb22-b4fb-471a-8e7c-4d3c35667378" providerId="AD" clId="Web-{68021F96-EC35-42B9-85CA-47D134ACE1B5}" dt="2022-05-09T22:22:03.347" v="1053"/>
          <ac:spMkLst>
            <pc:docMk/>
            <pc:sldMk cId="1697153900" sldId="266"/>
            <ac:spMk id="10" creationId="{12609869-9E80-471B-A487-A53288E0E791}"/>
          </ac:spMkLst>
        </pc:spChg>
        <pc:spChg chg="add del">
          <ac:chgData name="Dana Wessell Lightfoot" userId="S::lightfoot@unbc.ca::ab23fb22-b4fb-471a-8e7c-4d3c35667378" providerId="AD" clId="Web-{68021F96-EC35-42B9-85CA-47D134ACE1B5}" dt="2022-05-09T22:19:50.345" v="974"/>
          <ac:spMkLst>
            <pc:docMk/>
            <pc:sldMk cId="1697153900" sldId="266"/>
            <ac:spMk id="11" creationId="{088D065B-39DA-4077-B9CF-E489CE4C0169}"/>
          </ac:spMkLst>
        </pc:spChg>
        <pc:spChg chg="add">
          <ac:chgData name="Dana Wessell Lightfoot" userId="S::lightfoot@unbc.ca::ab23fb22-b4fb-471a-8e7c-4d3c35667378" providerId="AD" clId="Web-{68021F96-EC35-42B9-85CA-47D134ACE1B5}" dt="2022-05-09T22:22:03.347" v="1053"/>
          <ac:spMkLst>
            <pc:docMk/>
            <pc:sldMk cId="1697153900" sldId="266"/>
            <ac:spMk id="12" creationId="{7004738A-9D34-43E8-97D2-CA0EED4F8BE0}"/>
          </ac:spMkLst>
        </pc:spChg>
        <pc:spChg chg="add">
          <ac:chgData name="Dana Wessell Lightfoot" userId="S::lightfoot@unbc.ca::ab23fb22-b4fb-471a-8e7c-4d3c35667378" providerId="AD" clId="Web-{68021F96-EC35-42B9-85CA-47D134ACE1B5}" dt="2022-05-09T22:22:03.347" v="1053"/>
          <ac:spMkLst>
            <pc:docMk/>
            <pc:sldMk cId="1697153900" sldId="266"/>
            <ac:spMk id="14" creationId="{B8B8D07F-F13E-443E-BA68-2D26672D76B9}"/>
          </ac:spMkLst>
        </pc:spChg>
        <pc:spChg chg="add">
          <ac:chgData name="Dana Wessell Lightfoot" userId="S::lightfoot@unbc.ca::ab23fb22-b4fb-471a-8e7c-4d3c35667378" providerId="AD" clId="Web-{68021F96-EC35-42B9-85CA-47D134ACE1B5}" dt="2022-05-09T22:22:03.347" v="1053"/>
          <ac:spMkLst>
            <pc:docMk/>
            <pc:sldMk cId="1697153900" sldId="266"/>
            <ac:spMk id="16" creationId="{2813A4FA-24A5-41ED-A534-3807D1B2F344}"/>
          </ac:spMkLst>
        </pc:spChg>
        <pc:spChg chg="add">
          <ac:chgData name="Dana Wessell Lightfoot" userId="S::lightfoot@unbc.ca::ab23fb22-b4fb-471a-8e7c-4d3c35667378" providerId="AD" clId="Web-{68021F96-EC35-42B9-85CA-47D134ACE1B5}" dt="2022-05-09T22:22:03.347" v="1053"/>
          <ac:spMkLst>
            <pc:docMk/>
            <pc:sldMk cId="1697153900" sldId="266"/>
            <ac:spMk id="18" creationId="{C3944F27-CA70-4E84-A51A-E6BF89558979}"/>
          </ac:spMkLst>
        </pc:spChg>
        <pc:picChg chg="add mod">
          <ac:chgData name="Dana Wessell Lightfoot" userId="S::lightfoot@unbc.ca::ab23fb22-b4fb-471a-8e7c-4d3c35667378" providerId="AD" clId="Web-{68021F96-EC35-42B9-85CA-47D134ACE1B5}" dt="2022-05-09T22:22:03.347" v="1053"/>
          <ac:picMkLst>
            <pc:docMk/>
            <pc:sldMk cId="1697153900" sldId="266"/>
            <ac:picMk id="5" creationId="{C4CBB1DF-6EFE-A850-437D-285752D82C22}"/>
          </ac:picMkLst>
        </pc:picChg>
      </pc:sldChg>
      <pc:sldChg chg="addSp modSp new del">
        <pc:chgData name="Dana Wessell Lightfoot" userId="S::lightfoot@unbc.ca::ab23fb22-b4fb-471a-8e7c-4d3c35667378" providerId="AD" clId="Web-{68021F96-EC35-42B9-85CA-47D134ACE1B5}" dt="2022-05-09T22:28:13.944" v="1194"/>
        <pc:sldMkLst>
          <pc:docMk/>
          <pc:sldMk cId="72921778" sldId="267"/>
        </pc:sldMkLst>
        <pc:spChg chg="add mod">
          <ac:chgData name="Dana Wessell Lightfoot" userId="S::lightfoot@unbc.ca::ab23fb22-b4fb-471a-8e7c-4d3c35667378" providerId="AD" clId="Web-{68021F96-EC35-42B9-85CA-47D134ACE1B5}" dt="2022-05-09T22:23:09.332" v="1088" actId="14100"/>
          <ac:spMkLst>
            <pc:docMk/>
            <pc:sldMk cId="72921778" sldId="267"/>
            <ac:spMk id="2" creationId="{C8A314A4-C7FE-F96D-0875-89688A04E457}"/>
          </ac:spMkLst>
        </pc:spChg>
        <pc:picChg chg="add mod">
          <ac:chgData name="Dana Wessell Lightfoot" userId="S::lightfoot@unbc.ca::ab23fb22-b4fb-471a-8e7c-4d3c35667378" providerId="AD" clId="Web-{68021F96-EC35-42B9-85CA-47D134ACE1B5}" dt="2022-05-09T22:23:54.504" v="1089"/>
          <ac:picMkLst>
            <pc:docMk/>
            <pc:sldMk cId="72921778" sldId="267"/>
            <ac:picMk id="3" creationId="{E8C8892D-7C0B-9024-2F28-EAA6283EF95E}"/>
          </ac:picMkLst>
        </pc:picChg>
      </pc:sldChg>
      <pc:sldChg chg="addSp delSp modSp add replId">
        <pc:chgData name="Dana Wessell Lightfoot" userId="S::lightfoot@unbc.ca::ab23fb22-b4fb-471a-8e7c-4d3c35667378" providerId="AD" clId="Web-{68021F96-EC35-42B9-85CA-47D134ACE1B5}" dt="2022-05-09T22:28:09.538" v="1193"/>
        <pc:sldMkLst>
          <pc:docMk/>
          <pc:sldMk cId="2327613959" sldId="268"/>
        </pc:sldMkLst>
        <pc:spChg chg="mod">
          <ac:chgData name="Dana Wessell Lightfoot" userId="S::lightfoot@unbc.ca::ab23fb22-b4fb-471a-8e7c-4d3c35667378" providerId="AD" clId="Web-{68021F96-EC35-42B9-85CA-47D134ACE1B5}" dt="2022-05-09T22:25:06.927" v="1124" actId="20577"/>
          <ac:spMkLst>
            <pc:docMk/>
            <pc:sldMk cId="2327613959" sldId="268"/>
            <ac:spMk id="2" creationId="{C25381A2-23BF-6969-C6A1-96A211764FE5}"/>
          </ac:spMkLst>
        </pc:spChg>
        <pc:spChg chg="add del mod">
          <ac:chgData name="Dana Wessell Lightfoot" userId="S::lightfoot@unbc.ca::ab23fb22-b4fb-471a-8e7c-4d3c35667378" providerId="AD" clId="Web-{68021F96-EC35-42B9-85CA-47D134ACE1B5}" dt="2022-05-09T22:28:09.538" v="1193"/>
          <ac:spMkLst>
            <pc:docMk/>
            <pc:sldMk cId="2327613959" sldId="268"/>
            <ac:spMk id="3" creationId="{A3B7AFDE-99F6-EBD5-A5D7-33FBA1B20FBF}"/>
          </ac:spMkLst>
        </pc:spChg>
        <pc:spChg chg="mod">
          <ac:chgData name="Dana Wessell Lightfoot" userId="S::lightfoot@unbc.ca::ab23fb22-b4fb-471a-8e7c-4d3c35667378" providerId="AD" clId="Web-{68021F96-EC35-42B9-85CA-47D134ACE1B5}" dt="2022-05-09T22:28:00.491" v="1190" actId="20577"/>
          <ac:spMkLst>
            <pc:docMk/>
            <pc:sldMk cId="2327613959" sldId="268"/>
            <ac:spMk id="4" creationId="{B21A9637-7000-6FCA-DC56-7704B212DE88}"/>
          </ac:spMkLst>
        </pc:spChg>
        <pc:picChg chg="mod">
          <ac:chgData name="Dana Wessell Lightfoot" userId="S::lightfoot@unbc.ca::ab23fb22-b4fb-471a-8e7c-4d3c35667378" providerId="AD" clId="Web-{68021F96-EC35-42B9-85CA-47D134ACE1B5}" dt="2022-05-09T22:24:53.833" v="1091"/>
          <ac:picMkLst>
            <pc:docMk/>
            <pc:sldMk cId="2327613959" sldId="268"/>
            <ac:picMk id="5" creationId="{C4CBB1DF-6EFE-A850-437D-285752D82C22}"/>
          </ac:picMkLst>
        </pc:picChg>
      </pc:sldChg>
      <pc:sldChg chg="addSp modSp new">
        <pc:chgData name="Dana Wessell Lightfoot" userId="S::lightfoot@unbc.ca::ab23fb22-b4fb-471a-8e7c-4d3c35667378" providerId="AD" clId="Web-{68021F96-EC35-42B9-85CA-47D134ACE1B5}" dt="2022-05-09T22:29:13.007" v="1214" actId="20577"/>
        <pc:sldMkLst>
          <pc:docMk/>
          <pc:sldMk cId="2200045671" sldId="269"/>
        </pc:sldMkLst>
        <pc:spChg chg="add mod">
          <ac:chgData name="Dana Wessell Lightfoot" userId="S::lightfoot@unbc.ca::ab23fb22-b4fb-471a-8e7c-4d3c35667378" providerId="AD" clId="Web-{68021F96-EC35-42B9-85CA-47D134ACE1B5}" dt="2022-05-09T22:29:13.007" v="1214" actId="20577"/>
          <ac:spMkLst>
            <pc:docMk/>
            <pc:sldMk cId="2200045671" sldId="269"/>
            <ac:spMk id="2" creationId="{F5D74D3C-11EA-F7F8-995A-CB92FDF971B5}"/>
          </ac:spMkLst>
        </pc:spChg>
      </pc:sldChg>
      <pc:sldChg chg="addSp modSp new">
        <pc:chgData name="Dana Wessell Lightfoot" userId="S::lightfoot@unbc.ca::ab23fb22-b4fb-471a-8e7c-4d3c35667378" providerId="AD" clId="Web-{68021F96-EC35-42B9-85CA-47D134ACE1B5}" dt="2022-05-09T22:30:35.805" v="1240" actId="1076"/>
        <pc:sldMkLst>
          <pc:docMk/>
          <pc:sldMk cId="540666039" sldId="270"/>
        </pc:sldMkLst>
        <pc:spChg chg="add mod">
          <ac:chgData name="Dana Wessell Lightfoot" userId="S::lightfoot@unbc.ca::ab23fb22-b4fb-471a-8e7c-4d3c35667378" providerId="AD" clId="Web-{68021F96-EC35-42B9-85CA-47D134ACE1B5}" dt="2022-05-09T22:30:35.805" v="1240" actId="1076"/>
          <ac:spMkLst>
            <pc:docMk/>
            <pc:sldMk cId="540666039" sldId="270"/>
            <ac:spMk id="2" creationId="{2408CF8A-A252-FAAE-3809-5900EFFEBF25}"/>
          </ac:spMkLst>
        </pc:spChg>
      </pc:sldChg>
      <pc:sldChg chg="addSp modSp new mod setBg">
        <pc:chgData name="Dana Wessell Lightfoot" userId="S::lightfoot@unbc.ca::ab23fb22-b4fb-471a-8e7c-4d3c35667378" providerId="AD" clId="Web-{68021F96-EC35-42B9-85CA-47D134ACE1B5}" dt="2022-05-09T22:33:25.935" v="1336" actId="1076"/>
        <pc:sldMkLst>
          <pc:docMk/>
          <pc:sldMk cId="1206094022" sldId="271"/>
        </pc:sldMkLst>
        <pc:spChg chg="add mod">
          <ac:chgData name="Dana Wessell Lightfoot" userId="S::lightfoot@unbc.ca::ab23fb22-b4fb-471a-8e7c-4d3c35667378" providerId="AD" clId="Web-{68021F96-EC35-42B9-85CA-47D134ACE1B5}" dt="2022-05-09T22:32:15.666" v="1263" actId="1076"/>
          <ac:spMkLst>
            <pc:docMk/>
            <pc:sldMk cId="1206094022" sldId="271"/>
            <ac:spMk id="3" creationId="{2E177FEC-9A95-C28B-E899-9B185851B287}"/>
          </ac:spMkLst>
        </pc:spChg>
        <pc:spChg chg="add mod">
          <ac:chgData name="Dana Wessell Lightfoot" userId="S::lightfoot@unbc.ca::ab23fb22-b4fb-471a-8e7c-4d3c35667378" providerId="AD" clId="Web-{68021F96-EC35-42B9-85CA-47D134ACE1B5}" dt="2022-05-09T22:33:25.935" v="1336" actId="1076"/>
          <ac:spMkLst>
            <pc:docMk/>
            <pc:sldMk cId="1206094022" sldId="271"/>
            <ac:spMk id="4" creationId="{8A12798D-80B4-6E6A-7752-751950BFE4B5}"/>
          </ac:spMkLst>
        </pc:spChg>
        <pc:spChg chg="add">
          <ac:chgData name="Dana Wessell Lightfoot" userId="S::lightfoot@unbc.ca::ab23fb22-b4fb-471a-8e7c-4d3c35667378" providerId="AD" clId="Web-{68021F96-EC35-42B9-85CA-47D134ACE1B5}" dt="2022-05-09T22:31:51.087" v="1260"/>
          <ac:spMkLst>
            <pc:docMk/>
            <pc:sldMk cId="1206094022" sldId="271"/>
            <ac:spMk id="8" creationId="{826B4A43-2A34-4B22-882C-D7552FA9C7DB}"/>
          </ac:spMkLst>
        </pc:spChg>
        <pc:spChg chg="add">
          <ac:chgData name="Dana Wessell Lightfoot" userId="S::lightfoot@unbc.ca::ab23fb22-b4fb-471a-8e7c-4d3c35667378" providerId="AD" clId="Web-{68021F96-EC35-42B9-85CA-47D134ACE1B5}" dt="2022-05-09T22:31:51.087" v="1260"/>
          <ac:spMkLst>
            <pc:docMk/>
            <pc:sldMk cId="1206094022" sldId="271"/>
            <ac:spMk id="10" creationId="{A5271697-90F1-4A23-8EF2-0179F2EAFACB}"/>
          </ac:spMkLst>
        </pc:spChg>
        <pc:spChg chg="add">
          <ac:chgData name="Dana Wessell Lightfoot" userId="S::lightfoot@unbc.ca::ab23fb22-b4fb-471a-8e7c-4d3c35667378" providerId="AD" clId="Web-{68021F96-EC35-42B9-85CA-47D134ACE1B5}" dt="2022-05-09T22:31:51.087" v="1260"/>
          <ac:spMkLst>
            <pc:docMk/>
            <pc:sldMk cId="1206094022" sldId="271"/>
            <ac:spMk id="12" creationId="{D9F5512A-48E1-4C07-B75E-3CCC517B6804}"/>
          </ac:spMkLst>
        </pc:spChg>
        <pc:spChg chg="add">
          <ac:chgData name="Dana Wessell Lightfoot" userId="S::lightfoot@unbc.ca::ab23fb22-b4fb-471a-8e7c-4d3c35667378" providerId="AD" clId="Web-{68021F96-EC35-42B9-85CA-47D134ACE1B5}" dt="2022-05-09T22:31:51.087" v="1260"/>
          <ac:spMkLst>
            <pc:docMk/>
            <pc:sldMk cId="1206094022" sldId="271"/>
            <ac:spMk id="14" creationId="{B429BAE5-B200-4FC0-BBC1-8D7C57D1D9F4}"/>
          </ac:spMkLst>
        </pc:spChg>
        <pc:grpChg chg="add">
          <ac:chgData name="Dana Wessell Lightfoot" userId="S::lightfoot@unbc.ca::ab23fb22-b4fb-471a-8e7c-4d3c35667378" providerId="AD" clId="Web-{68021F96-EC35-42B9-85CA-47D134ACE1B5}" dt="2022-05-09T22:31:51.087" v="1260"/>
          <ac:grpSpMkLst>
            <pc:docMk/>
            <pc:sldMk cId="1206094022" sldId="271"/>
            <ac:grpSpMk id="16" creationId="{A9644633-5AE1-44D6-8F5F-6376DDA130CD}"/>
          </ac:grpSpMkLst>
        </pc:grpChg>
        <pc:picChg chg="add mod ord">
          <ac:chgData name="Dana Wessell Lightfoot" userId="S::lightfoot@unbc.ca::ab23fb22-b4fb-471a-8e7c-4d3c35667378" providerId="AD" clId="Web-{68021F96-EC35-42B9-85CA-47D134ACE1B5}" dt="2022-05-09T22:31:51.087" v="1260"/>
          <ac:picMkLst>
            <pc:docMk/>
            <pc:sldMk cId="1206094022" sldId="271"/>
            <ac:picMk id="2" creationId="{A8801A10-BA43-7B71-1993-04AC97E23B94}"/>
          </ac:picMkLst>
        </pc:picChg>
      </pc:sldChg>
      <pc:sldChg chg="addSp delSp modSp new mod setBg">
        <pc:chgData name="Dana Wessell Lightfoot" userId="S::lightfoot@unbc.ca::ab23fb22-b4fb-471a-8e7c-4d3c35667378" providerId="AD" clId="Web-{68021F96-EC35-42B9-85CA-47D134ACE1B5}" dt="2022-05-09T22:39:16.423" v="1379" actId="1076"/>
        <pc:sldMkLst>
          <pc:docMk/>
          <pc:sldMk cId="1755492844" sldId="272"/>
        </pc:sldMkLst>
        <pc:spChg chg="add mod">
          <ac:chgData name="Dana Wessell Lightfoot" userId="S::lightfoot@unbc.ca::ab23fb22-b4fb-471a-8e7c-4d3c35667378" providerId="AD" clId="Web-{68021F96-EC35-42B9-85CA-47D134ACE1B5}" dt="2022-05-09T22:38:43.360" v="1355" actId="1076"/>
          <ac:spMkLst>
            <pc:docMk/>
            <pc:sldMk cId="1755492844" sldId="272"/>
            <ac:spMk id="4" creationId="{083EF75C-DA52-7839-083E-E9491A602B09}"/>
          </ac:spMkLst>
        </pc:spChg>
        <pc:spChg chg="add mod">
          <ac:chgData name="Dana Wessell Lightfoot" userId="S::lightfoot@unbc.ca::ab23fb22-b4fb-471a-8e7c-4d3c35667378" providerId="AD" clId="Web-{68021F96-EC35-42B9-85CA-47D134ACE1B5}" dt="2022-05-09T22:39:16.423" v="1379" actId="1076"/>
          <ac:spMkLst>
            <pc:docMk/>
            <pc:sldMk cId="1755492844" sldId="272"/>
            <ac:spMk id="5" creationId="{6180F9A1-C0C6-7443-596C-4E29EC0D3EB4}"/>
          </ac:spMkLst>
        </pc:spChg>
        <pc:spChg chg="add del">
          <ac:chgData name="Dana Wessell Lightfoot" userId="S::lightfoot@unbc.ca::ab23fb22-b4fb-471a-8e7c-4d3c35667378" providerId="AD" clId="Web-{68021F96-EC35-42B9-85CA-47D134ACE1B5}" dt="2022-05-09T22:37:48.672" v="1342"/>
          <ac:spMkLst>
            <pc:docMk/>
            <pc:sldMk cId="1755492844" sldId="272"/>
            <ac:spMk id="7" creationId="{F3060C83-F051-4F0E-ABAD-AA0DFC48B218}"/>
          </ac:spMkLst>
        </pc:spChg>
        <pc:spChg chg="add del">
          <ac:chgData name="Dana Wessell Lightfoot" userId="S::lightfoot@unbc.ca::ab23fb22-b4fb-471a-8e7c-4d3c35667378" providerId="AD" clId="Web-{68021F96-EC35-42B9-85CA-47D134ACE1B5}" dt="2022-05-09T22:37:48.672" v="1342"/>
          <ac:spMkLst>
            <pc:docMk/>
            <pc:sldMk cId="1755492844" sldId="272"/>
            <ac:spMk id="9" creationId="{83C98ABE-055B-441F-B07E-44F97F083C39}"/>
          </ac:spMkLst>
        </pc:spChg>
        <pc:spChg chg="add del">
          <ac:chgData name="Dana Wessell Lightfoot" userId="S::lightfoot@unbc.ca::ab23fb22-b4fb-471a-8e7c-4d3c35667378" providerId="AD" clId="Web-{68021F96-EC35-42B9-85CA-47D134ACE1B5}" dt="2022-05-09T22:37:48.672" v="1342"/>
          <ac:spMkLst>
            <pc:docMk/>
            <pc:sldMk cId="1755492844" sldId="272"/>
            <ac:spMk id="11" creationId="{29FDB030-9B49-4CED-8CCD-4D99382388AC}"/>
          </ac:spMkLst>
        </pc:spChg>
        <pc:spChg chg="add del">
          <ac:chgData name="Dana Wessell Lightfoot" userId="S::lightfoot@unbc.ca::ab23fb22-b4fb-471a-8e7c-4d3c35667378" providerId="AD" clId="Web-{68021F96-EC35-42B9-85CA-47D134ACE1B5}" dt="2022-05-09T22:37:48.672" v="1342"/>
          <ac:spMkLst>
            <pc:docMk/>
            <pc:sldMk cId="1755492844" sldId="272"/>
            <ac:spMk id="13" creationId="{3783CA14-24A1-485C-8B30-D6A5D87987AD}"/>
          </ac:spMkLst>
        </pc:spChg>
        <pc:spChg chg="add del">
          <ac:chgData name="Dana Wessell Lightfoot" userId="S::lightfoot@unbc.ca::ab23fb22-b4fb-471a-8e7c-4d3c35667378" providerId="AD" clId="Web-{68021F96-EC35-42B9-85CA-47D134ACE1B5}" dt="2022-05-09T22:37:48.672" v="1342"/>
          <ac:spMkLst>
            <pc:docMk/>
            <pc:sldMk cId="1755492844" sldId="272"/>
            <ac:spMk id="15" creationId="{9A97C86A-04D6-40F7-AE84-31AB43E6A846}"/>
          </ac:spMkLst>
        </pc:spChg>
        <pc:spChg chg="add del">
          <ac:chgData name="Dana Wessell Lightfoot" userId="S::lightfoot@unbc.ca::ab23fb22-b4fb-471a-8e7c-4d3c35667378" providerId="AD" clId="Web-{68021F96-EC35-42B9-85CA-47D134ACE1B5}" dt="2022-05-09T22:37:48.672" v="1342"/>
          <ac:spMkLst>
            <pc:docMk/>
            <pc:sldMk cId="1755492844" sldId="272"/>
            <ac:spMk id="17" creationId="{FF9F2414-84E8-453E-B1F3-389FDE8192D9}"/>
          </ac:spMkLst>
        </pc:spChg>
        <pc:spChg chg="add del">
          <ac:chgData name="Dana Wessell Lightfoot" userId="S::lightfoot@unbc.ca::ab23fb22-b4fb-471a-8e7c-4d3c35667378" providerId="AD" clId="Web-{68021F96-EC35-42B9-85CA-47D134ACE1B5}" dt="2022-05-09T22:37:48.672" v="1342"/>
          <ac:spMkLst>
            <pc:docMk/>
            <pc:sldMk cId="1755492844" sldId="272"/>
            <ac:spMk id="19" creationId="{3ECA69A1-7536-43AC-85EF-C7106179F5ED}"/>
          </ac:spMkLst>
        </pc:spChg>
        <pc:picChg chg="add mod ord">
          <ac:chgData name="Dana Wessell Lightfoot" userId="S::lightfoot@unbc.ca::ab23fb22-b4fb-471a-8e7c-4d3c35667378" providerId="AD" clId="Web-{68021F96-EC35-42B9-85CA-47D134ACE1B5}" dt="2022-05-09T22:37:48.672" v="1342"/>
          <ac:picMkLst>
            <pc:docMk/>
            <pc:sldMk cId="1755492844" sldId="272"/>
            <ac:picMk id="2" creationId="{496F11DC-4213-C95D-BDD4-7E708F442C46}"/>
          </ac:picMkLst>
        </pc:picChg>
        <pc:picChg chg="add mod">
          <ac:chgData name="Dana Wessell Lightfoot" userId="S::lightfoot@unbc.ca::ab23fb22-b4fb-471a-8e7c-4d3c35667378" providerId="AD" clId="Web-{68021F96-EC35-42B9-85CA-47D134ACE1B5}" dt="2022-05-09T22:37:48.672" v="1342"/>
          <ac:picMkLst>
            <pc:docMk/>
            <pc:sldMk cId="1755492844" sldId="272"/>
            <ac:picMk id="3" creationId="{F88E411D-7731-9077-0297-A28225AF6BC7}"/>
          </ac:picMkLst>
        </pc:picChg>
      </pc:sldChg>
      <pc:sldChg chg="addSp modSp new mod setBg">
        <pc:chgData name="Dana Wessell Lightfoot" userId="S::lightfoot@unbc.ca::ab23fb22-b4fb-471a-8e7c-4d3c35667378" providerId="AD" clId="Web-{68021F96-EC35-42B9-85CA-47D134ACE1B5}" dt="2022-05-09T22:56:43.294" v="1395" actId="1076"/>
        <pc:sldMkLst>
          <pc:docMk/>
          <pc:sldMk cId="3850774791" sldId="273"/>
        </pc:sldMkLst>
        <pc:spChg chg="add">
          <ac:chgData name="Dana Wessell Lightfoot" userId="S::lightfoot@unbc.ca::ab23fb22-b4fb-471a-8e7c-4d3c35667378" providerId="AD" clId="Web-{68021F96-EC35-42B9-85CA-47D134ACE1B5}" dt="2022-05-09T22:56:27.590" v="1392"/>
          <ac:spMkLst>
            <pc:docMk/>
            <pc:sldMk cId="3850774791" sldId="273"/>
            <ac:spMk id="9" creationId="{4F7B9026-36AD-42E4-B172-8D68F3A339B4}"/>
          </ac:spMkLst>
        </pc:spChg>
        <pc:picChg chg="add mod">
          <ac:chgData name="Dana Wessell Lightfoot" userId="S::lightfoot@unbc.ca::ab23fb22-b4fb-471a-8e7c-4d3c35667378" providerId="AD" clId="Web-{68021F96-EC35-42B9-85CA-47D134ACE1B5}" dt="2022-05-09T22:56:43.294" v="1395" actId="1076"/>
          <ac:picMkLst>
            <pc:docMk/>
            <pc:sldMk cId="3850774791" sldId="273"/>
            <ac:picMk id="2" creationId="{E8722E5E-D266-2A9E-6D0A-A624C6457FFB}"/>
          </ac:picMkLst>
        </pc:picChg>
        <pc:picChg chg="add mod">
          <ac:chgData name="Dana Wessell Lightfoot" userId="S::lightfoot@unbc.ca::ab23fb22-b4fb-471a-8e7c-4d3c35667378" providerId="AD" clId="Web-{68021F96-EC35-42B9-85CA-47D134ACE1B5}" dt="2022-05-09T22:56:27.590" v="1392"/>
          <ac:picMkLst>
            <pc:docMk/>
            <pc:sldMk cId="3850774791" sldId="273"/>
            <ac:picMk id="3" creationId="{711FF6D3-56D4-B6CC-1D4B-4D1908B1F54A}"/>
          </ac:picMkLst>
        </pc:picChg>
        <pc:picChg chg="add mod ord">
          <ac:chgData name="Dana Wessell Lightfoot" userId="S::lightfoot@unbc.ca::ab23fb22-b4fb-471a-8e7c-4d3c35667378" providerId="AD" clId="Web-{68021F96-EC35-42B9-85CA-47D134ACE1B5}" dt="2022-05-09T22:56:37.356" v="1394" actId="1076"/>
          <ac:picMkLst>
            <pc:docMk/>
            <pc:sldMk cId="3850774791" sldId="273"/>
            <ac:picMk id="4" creationId="{D5DF5BD0-E140-EE69-02A2-1A9474A8617C}"/>
          </ac:picMkLst>
        </pc:picChg>
      </pc:sldChg>
      <pc:sldChg chg="addSp modSp new mod setBg">
        <pc:chgData name="Dana Wessell Lightfoot" userId="S::lightfoot@unbc.ca::ab23fb22-b4fb-471a-8e7c-4d3c35667378" providerId="AD" clId="Web-{68021F96-EC35-42B9-85CA-47D134ACE1B5}" dt="2022-05-09T23:50:07.889" v="1435" actId="20577"/>
        <pc:sldMkLst>
          <pc:docMk/>
          <pc:sldMk cId="3894663472" sldId="274"/>
        </pc:sldMkLst>
        <pc:spChg chg="add mod">
          <ac:chgData name="Dana Wessell Lightfoot" userId="S::lightfoot@unbc.ca::ab23fb22-b4fb-471a-8e7c-4d3c35667378" providerId="AD" clId="Web-{68021F96-EC35-42B9-85CA-47D134ACE1B5}" dt="2022-05-09T23:50:07.889" v="1435" actId="20577"/>
          <ac:spMkLst>
            <pc:docMk/>
            <pc:sldMk cId="3894663472" sldId="274"/>
            <ac:spMk id="3" creationId="{BE86C714-BF6D-E657-E05E-35B99DE1B571}"/>
          </ac:spMkLst>
        </pc:spChg>
        <pc:spChg chg="add">
          <ac:chgData name="Dana Wessell Lightfoot" userId="S::lightfoot@unbc.ca::ab23fb22-b4fb-471a-8e7c-4d3c35667378" providerId="AD" clId="Web-{68021F96-EC35-42B9-85CA-47D134ACE1B5}" dt="2022-05-09T23:49:17.325" v="1420"/>
          <ac:spMkLst>
            <pc:docMk/>
            <pc:sldMk cId="3894663472" sldId="274"/>
            <ac:spMk id="8" creationId="{12609869-9E80-471B-A487-A53288E0E791}"/>
          </ac:spMkLst>
        </pc:spChg>
        <pc:spChg chg="add">
          <ac:chgData name="Dana Wessell Lightfoot" userId="S::lightfoot@unbc.ca::ab23fb22-b4fb-471a-8e7c-4d3c35667378" providerId="AD" clId="Web-{68021F96-EC35-42B9-85CA-47D134ACE1B5}" dt="2022-05-09T23:49:17.325" v="1420"/>
          <ac:spMkLst>
            <pc:docMk/>
            <pc:sldMk cId="3894663472" sldId="274"/>
            <ac:spMk id="10" creationId="{7004738A-9D34-43E8-97D2-CA0EED4F8BE0}"/>
          </ac:spMkLst>
        </pc:spChg>
        <pc:spChg chg="add">
          <ac:chgData name="Dana Wessell Lightfoot" userId="S::lightfoot@unbc.ca::ab23fb22-b4fb-471a-8e7c-4d3c35667378" providerId="AD" clId="Web-{68021F96-EC35-42B9-85CA-47D134ACE1B5}" dt="2022-05-09T23:49:17.325" v="1420"/>
          <ac:spMkLst>
            <pc:docMk/>
            <pc:sldMk cId="3894663472" sldId="274"/>
            <ac:spMk id="12" creationId="{B8B8D07F-F13E-443E-BA68-2D26672D76B9}"/>
          </ac:spMkLst>
        </pc:spChg>
        <pc:spChg chg="add">
          <ac:chgData name="Dana Wessell Lightfoot" userId="S::lightfoot@unbc.ca::ab23fb22-b4fb-471a-8e7c-4d3c35667378" providerId="AD" clId="Web-{68021F96-EC35-42B9-85CA-47D134ACE1B5}" dt="2022-05-09T23:49:17.325" v="1420"/>
          <ac:spMkLst>
            <pc:docMk/>
            <pc:sldMk cId="3894663472" sldId="274"/>
            <ac:spMk id="14" creationId="{2813A4FA-24A5-41ED-A534-3807D1B2F344}"/>
          </ac:spMkLst>
        </pc:spChg>
        <pc:spChg chg="add">
          <ac:chgData name="Dana Wessell Lightfoot" userId="S::lightfoot@unbc.ca::ab23fb22-b4fb-471a-8e7c-4d3c35667378" providerId="AD" clId="Web-{68021F96-EC35-42B9-85CA-47D134ACE1B5}" dt="2022-05-09T23:49:17.325" v="1420"/>
          <ac:spMkLst>
            <pc:docMk/>
            <pc:sldMk cId="3894663472" sldId="274"/>
            <ac:spMk id="16" creationId="{C3944F27-CA70-4E84-A51A-E6BF89558979}"/>
          </ac:spMkLst>
        </pc:spChg>
        <pc:picChg chg="add mod ord">
          <ac:chgData name="Dana Wessell Lightfoot" userId="S::lightfoot@unbc.ca::ab23fb22-b4fb-471a-8e7c-4d3c35667378" providerId="AD" clId="Web-{68021F96-EC35-42B9-85CA-47D134ACE1B5}" dt="2022-05-09T23:49:17.325" v="1420"/>
          <ac:picMkLst>
            <pc:docMk/>
            <pc:sldMk cId="3894663472" sldId="274"/>
            <ac:picMk id="2" creationId="{3F629903-9396-50CC-FF39-C81ED76F63C5}"/>
          </ac:picMkLst>
        </pc:picChg>
      </pc:sldChg>
      <pc:sldChg chg="addSp modSp new">
        <pc:chgData name="Dana Wessell Lightfoot" userId="S::lightfoot@unbc.ca::ab23fb22-b4fb-471a-8e7c-4d3c35667378" providerId="AD" clId="Web-{68021F96-EC35-42B9-85CA-47D134ACE1B5}" dt="2022-05-10T00:10:58.411" v="1456" actId="20577"/>
        <pc:sldMkLst>
          <pc:docMk/>
          <pc:sldMk cId="2928803369" sldId="275"/>
        </pc:sldMkLst>
        <pc:spChg chg="add mod">
          <ac:chgData name="Dana Wessell Lightfoot" userId="S::lightfoot@unbc.ca::ab23fb22-b4fb-471a-8e7c-4d3c35667378" providerId="AD" clId="Web-{68021F96-EC35-42B9-85CA-47D134ACE1B5}" dt="2022-05-10T00:10:58.411" v="1456" actId="20577"/>
          <ac:spMkLst>
            <pc:docMk/>
            <pc:sldMk cId="2928803369" sldId="275"/>
            <ac:spMk id="2" creationId="{214AFA44-7DE1-0ABB-8A57-7477014210D9}"/>
          </ac:spMkLst>
        </pc:spChg>
      </pc:sldChg>
      <pc:sldChg chg="addSp modSp new addAnim modAnim">
        <pc:chgData name="Dana Wessell Lightfoot" userId="S::lightfoot@unbc.ca::ab23fb22-b4fb-471a-8e7c-4d3c35667378" providerId="AD" clId="Web-{68021F96-EC35-42B9-85CA-47D134ACE1B5}" dt="2022-05-10T00:15:29.166" v="1513"/>
        <pc:sldMkLst>
          <pc:docMk/>
          <pc:sldMk cId="1025863254" sldId="276"/>
        </pc:sldMkLst>
        <pc:spChg chg="add mod">
          <ac:chgData name="Dana Wessell Lightfoot" userId="S::lightfoot@unbc.ca::ab23fb22-b4fb-471a-8e7c-4d3c35667378" providerId="AD" clId="Web-{68021F96-EC35-42B9-85CA-47D134ACE1B5}" dt="2022-05-10T00:14:26.274" v="1485" actId="14100"/>
          <ac:spMkLst>
            <pc:docMk/>
            <pc:sldMk cId="1025863254" sldId="276"/>
            <ac:spMk id="2" creationId="{C6862D82-2696-3078-A03D-6CE70BFB7186}"/>
          </ac:spMkLst>
        </pc:spChg>
        <pc:spChg chg="add mod">
          <ac:chgData name="Dana Wessell Lightfoot" userId="S::lightfoot@unbc.ca::ab23fb22-b4fb-471a-8e7c-4d3c35667378" providerId="AD" clId="Web-{68021F96-EC35-42B9-85CA-47D134ACE1B5}" dt="2022-05-10T00:15:22.619" v="1511" actId="20577"/>
          <ac:spMkLst>
            <pc:docMk/>
            <pc:sldMk cId="1025863254" sldId="276"/>
            <ac:spMk id="3" creationId="{E915CA50-9208-14F7-07FF-007248C87A36}"/>
          </ac:spMkLst>
        </pc:spChg>
      </pc:sldChg>
      <pc:sldChg chg="addSp modSp new">
        <pc:chgData name="Dana Wessell Lightfoot" userId="S::lightfoot@unbc.ca::ab23fb22-b4fb-471a-8e7c-4d3c35667378" providerId="AD" clId="Web-{68021F96-EC35-42B9-85CA-47D134ACE1B5}" dt="2022-05-10T00:16:27.307" v="1545" actId="20577"/>
        <pc:sldMkLst>
          <pc:docMk/>
          <pc:sldMk cId="3817997536" sldId="277"/>
        </pc:sldMkLst>
        <pc:spChg chg="add mod">
          <ac:chgData name="Dana Wessell Lightfoot" userId="S::lightfoot@unbc.ca::ab23fb22-b4fb-471a-8e7c-4d3c35667378" providerId="AD" clId="Web-{68021F96-EC35-42B9-85CA-47D134ACE1B5}" dt="2022-05-10T00:16:27.307" v="1545" actId="20577"/>
          <ac:spMkLst>
            <pc:docMk/>
            <pc:sldMk cId="3817997536" sldId="277"/>
            <ac:spMk id="2" creationId="{733861F1-2F1F-88D2-EEEC-421516D68198}"/>
          </ac:spMkLst>
        </pc:spChg>
      </pc:sldChg>
      <pc:sldChg chg="addSp modSp new">
        <pc:chgData name="Dana Wessell Lightfoot" userId="S::lightfoot@unbc.ca::ab23fb22-b4fb-471a-8e7c-4d3c35667378" providerId="AD" clId="Web-{68021F96-EC35-42B9-85CA-47D134ACE1B5}" dt="2022-05-10T00:17:19.746" v="1571" actId="1076"/>
        <pc:sldMkLst>
          <pc:docMk/>
          <pc:sldMk cId="248379221" sldId="278"/>
        </pc:sldMkLst>
        <pc:spChg chg="add mod">
          <ac:chgData name="Dana Wessell Lightfoot" userId="S::lightfoot@unbc.ca::ab23fb22-b4fb-471a-8e7c-4d3c35667378" providerId="AD" clId="Web-{68021F96-EC35-42B9-85CA-47D134ACE1B5}" dt="2022-05-10T00:17:19.746" v="1571" actId="1076"/>
          <ac:spMkLst>
            <pc:docMk/>
            <pc:sldMk cId="248379221" sldId="278"/>
            <ac:spMk id="2" creationId="{2BA4317C-7BF7-A41F-DA98-5BC3A9A88803}"/>
          </ac:spMkLst>
        </pc:spChg>
      </pc:sldChg>
      <pc:sldChg chg="addSp modSp new mod setBg">
        <pc:chgData name="Dana Wessell Lightfoot" userId="S::lightfoot@unbc.ca::ab23fb22-b4fb-471a-8e7c-4d3c35667378" providerId="AD" clId="Web-{68021F96-EC35-42B9-85CA-47D134ACE1B5}" dt="2022-05-10T00:29:30.883" v="1663" actId="1076"/>
        <pc:sldMkLst>
          <pc:docMk/>
          <pc:sldMk cId="211283145" sldId="279"/>
        </pc:sldMkLst>
        <pc:spChg chg="add mod">
          <ac:chgData name="Dana Wessell Lightfoot" userId="S::lightfoot@unbc.ca::ab23fb22-b4fb-471a-8e7c-4d3c35667378" providerId="AD" clId="Web-{68021F96-EC35-42B9-85CA-47D134ACE1B5}" dt="2022-05-10T00:29:30.883" v="1663" actId="1076"/>
          <ac:spMkLst>
            <pc:docMk/>
            <pc:sldMk cId="211283145" sldId="279"/>
            <ac:spMk id="3" creationId="{D36844D3-572F-E326-C2BE-23E17C099702}"/>
          </ac:spMkLst>
        </pc:spChg>
        <pc:spChg chg="add mod">
          <ac:chgData name="Dana Wessell Lightfoot" userId="S::lightfoot@unbc.ca::ab23fb22-b4fb-471a-8e7c-4d3c35667378" providerId="AD" clId="Web-{68021F96-EC35-42B9-85CA-47D134ACE1B5}" dt="2022-05-10T00:28:44.460" v="1648" actId="20577"/>
          <ac:spMkLst>
            <pc:docMk/>
            <pc:sldMk cId="211283145" sldId="279"/>
            <ac:spMk id="4" creationId="{4CC8A800-ED02-006C-46CE-52F5136FBC7E}"/>
          </ac:spMkLst>
        </pc:spChg>
        <pc:spChg chg="add">
          <ac:chgData name="Dana Wessell Lightfoot" userId="S::lightfoot@unbc.ca::ab23fb22-b4fb-471a-8e7c-4d3c35667378" providerId="AD" clId="Web-{68021F96-EC35-42B9-85CA-47D134ACE1B5}" dt="2022-05-10T00:28:06.381" v="1636"/>
          <ac:spMkLst>
            <pc:docMk/>
            <pc:sldMk cId="211283145" sldId="279"/>
            <ac:spMk id="8" creationId="{1ECAB1E8-8195-4748-BE71-FF806D86892E}"/>
          </ac:spMkLst>
        </pc:spChg>
        <pc:spChg chg="add">
          <ac:chgData name="Dana Wessell Lightfoot" userId="S::lightfoot@unbc.ca::ab23fb22-b4fb-471a-8e7c-4d3c35667378" providerId="AD" clId="Web-{68021F96-EC35-42B9-85CA-47D134ACE1B5}" dt="2022-05-10T00:28:06.381" v="1636"/>
          <ac:spMkLst>
            <pc:docMk/>
            <pc:sldMk cId="211283145" sldId="279"/>
            <ac:spMk id="10" creationId="{57F6BDD4-E066-4008-8011-6CC31AEB4556}"/>
          </ac:spMkLst>
        </pc:spChg>
        <pc:spChg chg="add">
          <ac:chgData name="Dana Wessell Lightfoot" userId="S::lightfoot@unbc.ca::ab23fb22-b4fb-471a-8e7c-4d3c35667378" providerId="AD" clId="Web-{68021F96-EC35-42B9-85CA-47D134ACE1B5}" dt="2022-05-10T00:28:06.381" v="1636"/>
          <ac:spMkLst>
            <pc:docMk/>
            <pc:sldMk cId="211283145" sldId="279"/>
            <ac:spMk id="12" creationId="{2711A8FB-68FC-45FC-B01E-38F809E2D439}"/>
          </ac:spMkLst>
        </pc:spChg>
        <pc:spChg chg="add">
          <ac:chgData name="Dana Wessell Lightfoot" userId="S::lightfoot@unbc.ca::ab23fb22-b4fb-471a-8e7c-4d3c35667378" providerId="AD" clId="Web-{68021F96-EC35-42B9-85CA-47D134ACE1B5}" dt="2022-05-10T00:28:06.381" v="1636"/>
          <ac:spMkLst>
            <pc:docMk/>
            <pc:sldMk cId="211283145" sldId="279"/>
            <ac:spMk id="14" creationId="{2A865FE3-5FC9-4049-87CF-30019C46C0F5}"/>
          </ac:spMkLst>
        </pc:spChg>
        <pc:picChg chg="add mod ord">
          <ac:chgData name="Dana Wessell Lightfoot" userId="S::lightfoot@unbc.ca::ab23fb22-b4fb-471a-8e7c-4d3c35667378" providerId="AD" clId="Web-{68021F96-EC35-42B9-85CA-47D134ACE1B5}" dt="2022-05-10T00:28:06.381" v="1636"/>
          <ac:picMkLst>
            <pc:docMk/>
            <pc:sldMk cId="211283145" sldId="279"/>
            <ac:picMk id="2" creationId="{6DD98A9F-262E-566D-11A4-8C6A090D69B3}"/>
          </ac:picMkLst>
        </pc:picChg>
      </pc:sldChg>
      <pc:sldChg chg="addSp delSp modSp new mod setBg">
        <pc:chgData name="Dana Wessell Lightfoot" userId="S::lightfoot@unbc.ca::ab23fb22-b4fb-471a-8e7c-4d3c35667378" providerId="AD" clId="Web-{68021F96-EC35-42B9-85CA-47D134ACE1B5}" dt="2022-05-10T00:34:35.794" v="1843"/>
        <pc:sldMkLst>
          <pc:docMk/>
          <pc:sldMk cId="209215956" sldId="280"/>
        </pc:sldMkLst>
        <pc:spChg chg="add mod">
          <ac:chgData name="Dana Wessell Lightfoot" userId="S::lightfoot@unbc.ca::ab23fb22-b4fb-471a-8e7c-4d3c35667378" providerId="AD" clId="Web-{68021F96-EC35-42B9-85CA-47D134ACE1B5}" dt="2022-05-10T00:34:35.794" v="1843"/>
          <ac:spMkLst>
            <pc:docMk/>
            <pc:sldMk cId="209215956" sldId="280"/>
            <ac:spMk id="2" creationId="{53439FC4-FFF8-E323-CC31-312878D47879}"/>
          </ac:spMkLst>
        </pc:spChg>
        <pc:spChg chg="add del mod">
          <ac:chgData name="Dana Wessell Lightfoot" userId="S::lightfoot@unbc.ca::ab23fb22-b4fb-471a-8e7c-4d3c35667378" providerId="AD" clId="Web-{68021F96-EC35-42B9-85CA-47D134ACE1B5}" dt="2022-05-10T00:34:35.794" v="1843"/>
          <ac:spMkLst>
            <pc:docMk/>
            <pc:sldMk cId="209215956" sldId="280"/>
            <ac:spMk id="3" creationId="{84A2E2D1-A2C5-C5B6-BDD1-2A89F7631A28}"/>
          </ac:spMkLst>
        </pc:spChg>
        <pc:spChg chg="add del">
          <ac:chgData name="Dana Wessell Lightfoot" userId="S::lightfoot@unbc.ca::ab23fb22-b4fb-471a-8e7c-4d3c35667378" providerId="AD" clId="Web-{68021F96-EC35-42B9-85CA-47D134ACE1B5}" dt="2022-05-10T00:34:35.794" v="1843"/>
          <ac:spMkLst>
            <pc:docMk/>
            <pc:sldMk cId="209215956" sldId="280"/>
            <ac:spMk id="8" creationId="{1C799903-48D5-4A31-A1A2-541072D9771E}"/>
          </ac:spMkLst>
        </pc:spChg>
        <pc:spChg chg="add del">
          <ac:chgData name="Dana Wessell Lightfoot" userId="S::lightfoot@unbc.ca::ab23fb22-b4fb-471a-8e7c-4d3c35667378" providerId="AD" clId="Web-{68021F96-EC35-42B9-85CA-47D134ACE1B5}" dt="2022-05-10T00:34:35.794" v="1843"/>
          <ac:spMkLst>
            <pc:docMk/>
            <pc:sldMk cId="209215956" sldId="280"/>
            <ac:spMk id="10" creationId="{8EFFF109-FC58-4FD3-BE05-9775A1310F55}"/>
          </ac:spMkLst>
        </pc:spChg>
        <pc:spChg chg="add del">
          <ac:chgData name="Dana Wessell Lightfoot" userId="S::lightfoot@unbc.ca::ab23fb22-b4fb-471a-8e7c-4d3c35667378" providerId="AD" clId="Web-{68021F96-EC35-42B9-85CA-47D134ACE1B5}" dt="2022-05-10T00:34:35.794" v="1843"/>
          <ac:spMkLst>
            <pc:docMk/>
            <pc:sldMk cId="209215956" sldId="280"/>
            <ac:spMk id="12" creationId="{E1B96AD6-92A9-4273-A62B-96A1C3E0BA95}"/>
          </ac:spMkLst>
        </pc:spChg>
        <pc:spChg chg="add del">
          <ac:chgData name="Dana Wessell Lightfoot" userId="S::lightfoot@unbc.ca::ab23fb22-b4fb-471a-8e7c-4d3c35667378" providerId="AD" clId="Web-{68021F96-EC35-42B9-85CA-47D134ACE1B5}" dt="2022-05-10T00:34:35.794" v="1843"/>
          <ac:spMkLst>
            <pc:docMk/>
            <pc:sldMk cId="209215956" sldId="280"/>
            <ac:spMk id="14" creationId="{463EEC44-1BA3-44ED-81FC-A644B04B2A44}"/>
          </ac:spMkLst>
        </pc:spChg>
        <pc:spChg chg="add">
          <ac:chgData name="Dana Wessell Lightfoot" userId="S::lightfoot@unbc.ca::ab23fb22-b4fb-471a-8e7c-4d3c35667378" providerId="AD" clId="Web-{68021F96-EC35-42B9-85CA-47D134ACE1B5}" dt="2022-05-10T00:34:35.794" v="1843"/>
          <ac:spMkLst>
            <pc:docMk/>
            <pc:sldMk cId="209215956" sldId="280"/>
            <ac:spMk id="20" creationId="{42285737-90EE-47DC-AC80-8AE156B11969}"/>
          </ac:spMkLst>
        </pc:spChg>
        <pc:grpChg chg="add">
          <ac:chgData name="Dana Wessell Lightfoot" userId="S::lightfoot@unbc.ca::ab23fb22-b4fb-471a-8e7c-4d3c35667378" providerId="AD" clId="Web-{68021F96-EC35-42B9-85CA-47D134ACE1B5}" dt="2022-05-10T00:34:35.794" v="1843"/>
          <ac:grpSpMkLst>
            <pc:docMk/>
            <pc:sldMk cId="209215956" sldId="280"/>
            <ac:grpSpMk id="22" creationId="{B57BDC17-F1B3-455F-BBF1-680AA1F25C06}"/>
          </ac:grpSpMkLst>
        </pc:grpChg>
        <pc:graphicFrameChg chg="add">
          <ac:chgData name="Dana Wessell Lightfoot" userId="S::lightfoot@unbc.ca::ab23fb22-b4fb-471a-8e7c-4d3c35667378" providerId="AD" clId="Web-{68021F96-EC35-42B9-85CA-47D134ACE1B5}" dt="2022-05-10T00:34:35.794" v="1843"/>
          <ac:graphicFrameMkLst>
            <pc:docMk/>
            <pc:sldMk cId="209215956" sldId="280"/>
            <ac:graphicFrameMk id="16" creationId="{EFB8D287-2141-8EFF-6338-96D7D547AD75}"/>
          </ac:graphicFrameMkLst>
        </pc:graphicFrameChg>
      </pc:sldChg>
      <pc:sldChg chg="addSp modSp new addAnim modAnim">
        <pc:chgData name="Dana Wessell Lightfoot" userId="S::lightfoot@unbc.ca::ab23fb22-b4fb-471a-8e7c-4d3c35667378" providerId="AD" clId="Web-{68021F96-EC35-42B9-85CA-47D134ACE1B5}" dt="2022-05-10T00:41:07.004" v="2118"/>
        <pc:sldMkLst>
          <pc:docMk/>
          <pc:sldMk cId="563293468" sldId="281"/>
        </pc:sldMkLst>
        <pc:spChg chg="add mod">
          <ac:chgData name="Dana Wessell Lightfoot" userId="S::lightfoot@unbc.ca::ab23fb22-b4fb-471a-8e7c-4d3c35667378" providerId="AD" clId="Web-{68021F96-EC35-42B9-85CA-47D134ACE1B5}" dt="2022-05-10T00:36:56.078" v="1977" actId="1076"/>
          <ac:spMkLst>
            <pc:docMk/>
            <pc:sldMk cId="563293468" sldId="281"/>
            <ac:spMk id="2" creationId="{81DD855C-6ED5-DA7C-945F-66653F1ADE26}"/>
          </ac:spMkLst>
        </pc:spChg>
        <pc:spChg chg="add mod">
          <ac:chgData name="Dana Wessell Lightfoot" userId="S::lightfoot@unbc.ca::ab23fb22-b4fb-471a-8e7c-4d3c35667378" providerId="AD" clId="Web-{68021F96-EC35-42B9-85CA-47D134ACE1B5}" dt="2022-05-10T00:39:22.893" v="2102" actId="1076"/>
          <ac:spMkLst>
            <pc:docMk/>
            <pc:sldMk cId="563293468" sldId="281"/>
            <ac:spMk id="3" creationId="{B48B74F6-DE6D-6C57-0F62-37879159B58A}"/>
          </ac:spMkLst>
        </pc:spChg>
        <pc:spChg chg="add mod">
          <ac:chgData name="Dana Wessell Lightfoot" userId="S::lightfoot@unbc.ca::ab23fb22-b4fb-471a-8e7c-4d3c35667378" providerId="AD" clId="Web-{68021F96-EC35-42B9-85CA-47D134ACE1B5}" dt="2022-05-10T00:37:41.188" v="2001" actId="1076"/>
          <ac:spMkLst>
            <pc:docMk/>
            <pc:sldMk cId="563293468" sldId="281"/>
            <ac:spMk id="4" creationId="{6279D63D-2A6C-EF96-26AA-80AC12B8820E}"/>
          </ac:spMkLst>
        </pc:spChg>
        <pc:spChg chg="add mod">
          <ac:chgData name="Dana Wessell Lightfoot" userId="S::lightfoot@unbc.ca::ab23fb22-b4fb-471a-8e7c-4d3c35667378" providerId="AD" clId="Web-{68021F96-EC35-42B9-85CA-47D134ACE1B5}" dt="2022-05-10T00:39:09.096" v="2100" actId="1076"/>
          <ac:spMkLst>
            <pc:docMk/>
            <pc:sldMk cId="563293468" sldId="281"/>
            <ac:spMk id="5" creationId="{32FC4CD9-9584-983B-3E25-E22C81B31ADA}"/>
          </ac:spMkLst>
        </pc:spChg>
        <pc:cxnChg chg="add mod">
          <ac:chgData name="Dana Wessell Lightfoot" userId="S::lightfoot@unbc.ca::ab23fb22-b4fb-471a-8e7c-4d3c35667378" providerId="AD" clId="Web-{68021F96-EC35-42B9-85CA-47D134ACE1B5}" dt="2022-05-10T00:40:52.582" v="2112" actId="1076"/>
          <ac:cxnSpMkLst>
            <pc:docMk/>
            <pc:sldMk cId="563293468" sldId="281"/>
            <ac:cxnSpMk id="6" creationId="{F11EE93F-23E0-2BEA-665E-6169F1AFDEF7}"/>
          </ac:cxnSpMkLst>
        </pc:cxnChg>
        <pc:cxnChg chg="add mod">
          <ac:chgData name="Dana Wessell Lightfoot" userId="S::lightfoot@unbc.ca::ab23fb22-b4fb-471a-8e7c-4d3c35667378" providerId="AD" clId="Web-{68021F96-EC35-42B9-85CA-47D134ACE1B5}" dt="2022-05-10T00:40:40.456" v="2110"/>
          <ac:cxnSpMkLst>
            <pc:docMk/>
            <pc:sldMk cId="563293468" sldId="281"/>
            <ac:cxnSpMk id="7" creationId="{88D49F2A-C63E-A2B7-9E24-A0A2D9FBBABD}"/>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D1A0F-3C5D-4247-801D-6DA881D5EB2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E6D63BB-A512-47A5-A6AA-C8F473B687F1}">
      <dgm:prSet/>
      <dgm:spPr/>
      <dgm:t>
        <a:bodyPr/>
        <a:lstStyle/>
        <a:p>
          <a:r>
            <a:rPr lang="en-US"/>
            <a:t>Interpreted in 4th-6th c.e. by Augustine and Jerome (and others all known as the "Church Fathers")</a:t>
          </a:r>
        </a:p>
      </dgm:t>
    </dgm:pt>
    <dgm:pt modelId="{DF1C12E9-ED55-4B79-A72D-AC89EAA46609}" type="parTrans" cxnId="{FD5DA08B-345A-4E68-83B7-4E19797C89CA}">
      <dgm:prSet/>
      <dgm:spPr/>
      <dgm:t>
        <a:bodyPr/>
        <a:lstStyle/>
        <a:p>
          <a:endParaRPr lang="en-US"/>
        </a:p>
      </dgm:t>
    </dgm:pt>
    <dgm:pt modelId="{46CCF14C-3C4C-427E-BA0C-38358B756136}" type="sibTrans" cxnId="{FD5DA08B-345A-4E68-83B7-4E19797C89CA}">
      <dgm:prSet/>
      <dgm:spPr/>
      <dgm:t>
        <a:bodyPr/>
        <a:lstStyle/>
        <a:p>
          <a:endParaRPr lang="en-US"/>
        </a:p>
      </dgm:t>
    </dgm:pt>
    <dgm:pt modelId="{FA378F24-E96B-44E0-8DC4-FDF8363A751A}">
      <dgm:prSet/>
      <dgm:spPr/>
      <dgm:t>
        <a:bodyPr/>
        <a:lstStyle/>
        <a:p>
          <a:r>
            <a:rPr lang="en-US"/>
            <a:t>Souls worthy of salvation</a:t>
          </a:r>
        </a:p>
      </dgm:t>
    </dgm:pt>
    <dgm:pt modelId="{771ACE2E-C53E-4894-B5DB-B59F151FD642}" type="parTrans" cxnId="{CFF74449-0BFE-4190-B940-E514FC63B0EB}">
      <dgm:prSet/>
      <dgm:spPr/>
      <dgm:t>
        <a:bodyPr/>
        <a:lstStyle/>
        <a:p>
          <a:endParaRPr lang="en-US"/>
        </a:p>
      </dgm:t>
    </dgm:pt>
    <dgm:pt modelId="{8CAE69CA-0FD6-4D5D-A9F7-1186F3009874}" type="sibTrans" cxnId="{CFF74449-0BFE-4190-B940-E514FC63B0EB}">
      <dgm:prSet/>
      <dgm:spPr/>
      <dgm:t>
        <a:bodyPr/>
        <a:lstStyle/>
        <a:p>
          <a:endParaRPr lang="en-US"/>
        </a:p>
      </dgm:t>
    </dgm:pt>
    <dgm:pt modelId="{BAE6B8C1-67E9-4BA5-A683-2282774A164C}">
      <dgm:prSet/>
      <dgm:spPr/>
      <dgm:t>
        <a:bodyPr/>
        <a:lstStyle/>
        <a:p>
          <a:r>
            <a:rPr lang="en-US"/>
            <a:t>"Equality of Souls but inequality of sexes"</a:t>
          </a:r>
        </a:p>
      </dgm:t>
    </dgm:pt>
    <dgm:pt modelId="{4C156A4E-67F7-4530-A72D-45E7547CEB5D}" type="parTrans" cxnId="{B232CFD0-D04A-4AC5-BE2B-34BC37198610}">
      <dgm:prSet/>
      <dgm:spPr/>
      <dgm:t>
        <a:bodyPr/>
        <a:lstStyle/>
        <a:p>
          <a:endParaRPr lang="en-US"/>
        </a:p>
      </dgm:t>
    </dgm:pt>
    <dgm:pt modelId="{4B490FC0-9B88-433E-AC3D-451A82E9A941}" type="sibTrans" cxnId="{B232CFD0-D04A-4AC5-BE2B-34BC37198610}">
      <dgm:prSet/>
      <dgm:spPr/>
      <dgm:t>
        <a:bodyPr/>
        <a:lstStyle/>
        <a:p>
          <a:endParaRPr lang="en-US"/>
        </a:p>
      </dgm:t>
    </dgm:pt>
    <dgm:pt modelId="{8241C89D-E18F-45E1-A90B-6A3FF875E4EB}" type="pres">
      <dgm:prSet presAssocID="{2ECD1A0F-3C5D-4247-801D-6DA881D5EB21}" presName="vert0" presStyleCnt="0">
        <dgm:presLayoutVars>
          <dgm:dir/>
          <dgm:animOne val="branch"/>
          <dgm:animLvl val="lvl"/>
        </dgm:presLayoutVars>
      </dgm:prSet>
      <dgm:spPr/>
    </dgm:pt>
    <dgm:pt modelId="{2C6D8753-A4E8-421C-84DA-968B1727081C}" type="pres">
      <dgm:prSet presAssocID="{5E6D63BB-A512-47A5-A6AA-C8F473B687F1}" presName="thickLine" presStyleLbl="alignNode1" presStyleIdx="0" presStyleCnt="3"/>
      <dgm:spPr/>
    </dgm:pt>
    <dgm:pt modelId="{02E23B50-7340-4CBA-BD3C-40DD167290EA}" type="pres">
      <dgm:prSet presAssocID="{5E6D63BB-A512-47A5-A6AA-C8F473B687F1}" presName="horz1" presStyleCnt="0"/>
      <dgm:spPr/>
    </dgm:pt>
    <dgm:pt modelId="{3A8333E7-1695-4C92-A40D-3366BFD8D696}" type="pres">
      <dgm:prSet presAssocID="{5E6D63BB-A512-47A5-A6AA-C8F473B687F1}" presName="tx1" presStyleLbl="revTx" presStyleIdx="0" presStyleCnt="3"/>
      <dgm:spPr/>
    </dgm:pt>
    <dgm:pt modelId="{5E960FA6-0880-4C88-A28E-C67A741620BF}" type="pres">
      <dgm:prSet presAssocID="{5E6D63BB-A512-47A5-A6AA-C8F473B687F1}" presName="vert1" presStyleCnt="0"/>
      <dgm:spPr/>
    </dgm:pt>
    <dgm:pt modelId="{7DE35046-C1DA-4099-85B6-C848CC4B9379}" type="pres">
      <dgm:prSet presAssocID="{FA378F24-E96B-44E0-8DC4-FDF8363A751A}" presName="thickLine" presStyleLbl="alignNode1" presStyleIdx="1" presStyleCnt="3"/>
      <dgm:spPr/>
    </dgm:pt>
    <dgm:pt modelId="{7830817D-E2F6-46D4-8994-80A8E793352E}" type="pres">
      <dgm:prSet presAssocID="{FA378F24-E96B-44E0-8DC4-FDF8363A751A}" presName="horz1" presStyleCnt="0"/>
      <dgm:spPr/>
    </dgm:pt>
    <dgm:pt modelId="{9C1BC92C-A65B-4142-A854-C3FD3BE8F5AA}" type="pres">
      <dgm:prSet presAssocID="{FA378F24-E96B-44E0-8DC4-FDF8363A751A}" presName="tx1" presStyleLbl="revTx" presStyleIdx="1" presStyleCnt="3"/>
      <dgm:spPr/>
    </dgm:pt>
    <dgm:pt modelId="{36568252-BA06-4530-B5D4-4E2192526279}" type="pres">
      <dgm:prSet presAssocID="{FA378F24-E96B-44E0-8DC4-FDF8363A751A}" presName="vert1" presStyleCnt="0"/>
      <dgm:spPr/>
    </dgm:pt>
    <dgm:pt modelId="{8D217C20-0473-4106-9E03-88E7A63FB0CE}" type="pres">
      <dgm:prSet presAssocID="{BAE6B8C1-67E9-4BA5-A683-2282774A164C}" presName="thickLine" presStyleLbl="alignNode1" presStyleIdx="2" presStyleCnt="3"/>
      <dgm:spPr/>
    </dgm:pt>
    <dgm:pt modelId="{D6E13591-EE0F-4873-9E1F-81D3ECDC3A25}" type="pres">
      <dgm:prSet presAssocID="{BAE6B8C1-67E9-4BA5-A683-2282774A164C}" presName="horz1" presStyleCnt="0"/>
      <dgm:spPr/>
    </dgm:pt>
    <dgm:pt modelId="{E3F04EBE-3B6C-4B82-8645-7A30114D1FD5}" type="pres">
      <dgm:prSet presAssocID="{BAE6B8C1-67E9-4BA5-A683-2282774A164C}" presName="tx1" presStyleLbl="revTx" presStyleIdx="2" presStyleCnt="3"/>
      <dgm:spPr/>
    </dgm:pt>
    <dgm:pt modelId="{EF66DEEE-2BCD-43B2-917A-22D306EC5DA9}" type="pres">
      <dgm:prSet presAssocID="{BAE6B8C1-67E9-4BA5-A683-2282774A164C}" presName="vert1" presStyleCnt="0"/>
      <dgm:spPr/>
    </dgm:pt>
  </dgm:ptLst>
  <dgm:cxnLst>
    <dgm:cxn modelId="{BE6EED00-43A0-41E5-8229-C7927752050F}" type="presOf" srcId="{BAE6B8C1-67E9-4BA5-A683-2282774A164C}" destId="{E3F04EBE-3B6C-4B82-8645-7A30114D1FD5}" srcOrd="0" destOrd="0" presId="urn:microsoft.com/office/officeart/2008/layout/LinedList"/>
    <dgm:cxn modelId="{CFF74449-0BFE-4190-B940-E514FC63B0EB}" srcId="{2ECD1A0F-3C5D-4247-801D-6DA881D5EB21}" destId="{FA378F24-E96B-44E0-8DC4-FDF8363A751A}" srcOrd="1" destOrd="0" parTransId="{771ACE2E-C53E-4894-B5DB-B59F151FD642}" sibTransId="{8CAE69CA-0FD6-4D5D-A9F7-1186F3009874}"/>
    <dgm:cxn modelId="{FD5DA08B-345A-4E68-83B7-4E19797C89CA}" srcId="{2ECD1A0F-3C5D-4247-801D-6DA881D5EB21}" destId="{5E6D63BB-A512-47A5-A6AA-C8F473B687F1}" srcOrd="0" destOrd="0" parTransId="{DF1C12E9-ED55-4B79-A72D-AC89EAA46609}" sibTransId="{46CCF14C-3C4C-427E-BA0C-38358B756136}"/>
    <dgm:cxn modelId="{BD1AADCE-8EC6-4473-9C17-637A115674CB}" type="presOf" srcId="{2ECD1A0F-3C5D-4247-801D-6DA881D5EB21}" destId="{8241C89D-E18F-45E1-A90B-6A3FF875E4EB}" srcOrd="0" destOrd="0" presId="urn:microsoft.com/office/officeart/2008/layout/LinedList"/>
    <dgm:cxn modelId="{152944D0-2A6E-4DAB-AEA6-3C7FE53FC670}" type="presOf" srcId="{5E6D63BB-A512-47A5-A6AA-C8F473B687F1}" destId="{3A8333E7-1695-4C92-A40D-3366BFD8D696}" srcOrd="0" destOrd="0" presId="urn:microsoft.com/office/officeart/2008/layout/LinedList"/>
    <dgm:cxn modelId="{B232CFD0-D04A-4AC5-BE2B-34BC37198610}" srcId="{2ECD1A0F-3C5D-4247-801D-6DA881D5EB21}" destId="{BAE6B8C1-67E9-4BA5-A683-2282774A164C}" srcOrd="2" destOrd="0" parTransId="{4C156A4E-67F7-4530-A72D-45E7547CEB5D}" sibTransId="{4B490FC0-9B88-433E-AC3D-451A82E9A941}"/>
    <dgm:cxn modelId="{F5CAD8EF-DB3D-4E08-8CD8-AA0679F9F69E}" type="presOf" srcId="{FA378F24-E96B-44E0-8DC4-FDF8363A751A}" destId="{9C1BC92C-A65B-4142-A854-C3FD3BE8F5AA}" srcOrd="0" destOrd="0" presId="urn:microsoft.com/office/officeart/2008/layout/LinedList"/>
    <dgm:cxn modelId="{438F88EA-4230-4EC1-9D1D-DE1B1A21B33A}" type="presParOf" srcId="{8241C89D-E18F-45E1-A90B-6A3FF875E4EB}" destId="{2C6D8753-A4E8-421C-84DA-968B1727081C}" srcOrd="0" destOrd="0" presId="urn:microsoft.com/office/officeart/2008/layout/LinedList"/>
    <dgm:cxn modelId="{F501DAA7-36DF-4809-89D7-5BF8665F86B3}" type="presParOf" srcId="{8241C89D-E18F-45E1-A90B-6A3FF875E4EB}" destId="{02E23B50-7340-4CBA-BD3C-40DD167290EA}" srcOrd="1" destOrd="0" presId="urn:microsoft.com/office/officeart/2008/layout/LinedList"/>
    <dgm:cxn modelId="{3917797A-003A-4234-829D-5A079B0C850B}" type="presParOf" srcId="{02E23B50-7340-4CBA-BD3C-40DD167290EA}" destId="{3A8333E7-1695-4C92-A40D-3366BFD8D696}" srcOrd="0" destOrd="0" presId="urn:microsoft.com/office/officeart/2008/layout/LinedList"/>
    <dgm:cxn modelId="{89220651-54F7-420B-B5B3-DFA7F11C72E4}" type="presParOf" srcId="{02E23B50-7340-4CBA-BD3C-40DD167290EA}" destId="{5E960FA6-0880-4C88-A28E-C67A741620BF}" srcOrd="1" destOrd="0" presId="urn:microsoft.com/office/officeart/2008/layout/LinedList"/>
    <dgm:cxn modelId="{30B5CA19-78CE-4F61-AA6D-612BFCC783FB}" type="presParOf" srcId="{8241C89D-E18F-45E1-A90B-6A3FF875E4EB}" destId="{7DE35046-C1DA-4099-85B6-C848CC4B9379}" srcOrd="2" destOrd="0" presId="urn:microsoft.com/office/officeart/2008/layout/LinedList"/>
    <dgm:cxn modelId="{8E30E4AE-AF49-45AE-BE8B-824C21EA0D89}" type="presParOf" srcId="{8241C89D-E18F-45E1-A90B-6A3FF875E4EB}" destId="{7830817D-E2F6-46D4-8994-80A8E793352E}" srcOrd="3" destOrd="0" presId="urn:microsoft.com/office/officeart/2008/layout/LinedList"/>
    <dgm:cxn modelId="{F27FD6FB-D22D-4FFE-8A03-CEB0E45D882F}" type="presParOf" srcId="{7830817D-E2F6-46D4-8994-80A8E793352E}" destId="{9C1BC92C-A65B-4142-A854-C3FD3BE8F5AA}" srcOrd="0" destOrd="0" presId="urn:microsoft.com/office/officeart/2008/layout/LinedList"/>
    <dgm:cxn modelId="{D67651C1-A6D0-4AE6-B566-30443CF1CE6B}" type="presParOf" srcId="{7830817D-E2F6-46D4-8994-80A8E793352E}" destId="{36568252-BA06-4530-B5D4-4E2192526279}" srcOrd="1" destOrd="0" presId="urn:microsoft.com/office/officeart/2008/layout/LinedList"/>
    <dgm:cxn modelId="{B7F8035D-667E-4E74-A12E-CA2C51F10A9A}" type="presParOf" srcId="{8241C89D-E18F-45E1-A90B-6A3FF875E4EB}" destId="{8D217C20-0473-4106-9E03-88E7A63FB0CE}" srcOrd="4" destOrd="0" presId="urn:microsoft.com/office/officeart/2008/layout/LinedList"/>
    <dgm:cxn modelId="{3990073D-7DEB-4883-833D-7358D3255AAC}" type="presParOf" srcId="{8241C89D-E18F-45E1-A90B-6A3FF875E4EB}" destId="{D6E13591-EE0F-4873-9E1F-81D3ECDC3A25}" srcOrd="5" destOrd="0" presId="urn:microsoft.com/office/officeart/2008/layout/LinedList"/>
    <dgm:cxn modelId="{F579666A-AB1E-4C2A-97ED-C3ABC5D9F388}" type="presParOf" srcId="{D6E13591-EE0F-4873-9E1F-81D3ECDC3A25}" destId="{E3F04EBE-3B6C-4B82-8645-7A30114D1FD5}" srcOrd="0" destOrd="0" presId="urn:microsoft.com/office/officeart/2008/layout/LinedList"/>
    <dgm:cxn modelId="{900421A8-A837-4412-8C9F-BBE4E2803B28}" type="presParOf" srcId="{D6E13591-EE0F-4873-9E1F-81D3ECDC3A25}" destId="{EF66DEEE-2BCD-43B2-917A-22D306EC5D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D8753-A4E8-421C-84DA-968B1727081C}">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333E7-1695-4C92-A40D-3366BFD8D696}">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Interpreted in 4th-6th c.e. by Augustine and Jerome (and others all known as the "Church Fathers")</a:t>
          </a:r>
        </a:p>
      </dsp:txBody>
      <dsp:txXfrm>
        <a:off x="0" y="2492"/>
        <a:ext cx="6492875" cy="1700138"/>
      </dsp:txXfrm>
    </dsp:sp>
    <dsp:sp modelId="{7DE35046-C1DA-4099-85B6-C848CC4B9379}">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BC92C-A65B-4142-A854-C3FD3BE8F5AA}">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Souls worthy of salvation</a:t>
          </a:r>
        </a:p>
      </dsp:txBody>
      <dsp:txXfrm>
        <a:off x="0" y="1702630"/>
        <a:ext cx="6492875" cy="1700138"/>
      </dsp:txXfrm>
    </dsp:sp>
    <dsp:sp modelId="{8D217C20-0473-4106-9E03-88E7A63FB0CE}">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04EBE-3B6C-4B82-8645-7A30114D1FD5}">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"Equality of Souls but inequality of sexes"</a:t>
          </a:r>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old, painted&#10;&#10;Description automatically generated">
            <a:extLst>
              <a:ext uri="{FF2B5EF4-FFF2-40B4-BE49-F238E27FC236}">
                <a16:creationId xmlns:a16="http://schemas.microsoft.com/office/drawing/2014/main" id="{3C38851D-15DA-B6AC-E5DE-F7943BD2D0C7}"/>
              </a:ext>
            </a:extLst>
          </p:cNvPr>
          <p:cNvPicPr>
            <a:picLocks noChangeAspect="1"/>
          </p:cNvPicPr>
          <p:nvPr/>
        </p:nvPicPr>
        <p:blipFill rotWithShape="1">
          <a:blip r:embed="rId2"/>
          <a:srcRect l="22797" r="5599"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4" name="Picture 4" descr="A picture containing map&#10;&#10;Description automatically generated">
            <a:extLst>
              <a:ext uri="{FF2B5EF4-FFF2-40B4-BE49-F238E27FC236}">
                <a16:creationId xmlns:a16="http://schemas.microsoft.com/office/drawing/2014/main" id="{D6AFC8A0-B4DF-1B98-72A8-8662949045BD}"/>
              </a:ext>
            </a:extLst>
          </p:cNvPr>
          <p:cNvPicPr>
            <a:picLocks noChangeAspect="1"/>
          </p:cNvPicPr>
          <p:nvPr/>
        </p:nvPicPr>
        <p:blipFill rotWithShape="1">
          <a:blip r:embed="rId3"/>
          <a:srcRect r="-3" b="14402"/>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Picture 8" descr="A picture containing text, several, fabric&#10;&#10;Description automatically generated">
            <a:extLst>
              <a:ext uri="{FF2B5EF4-FFF2-40B4-BE49-F238E27FC236}">
                <a16:creationId xmlns:a16="http://schemas.microsoft.com/office/drawing/2014/main" id="{343205A0-9E22-1EA2-E908-32BEF9321D30}"/>
              </a:ext>
            </a:extLst>
          </p:cNvPr>
          <p:cNvPicPr>
            <a:picLocks noChangeAspect="1"/>
          </p:cNvPicPr>
          <p:nvPr/>
        </p:nvPicPr>
        <p:blipFill rotWithShape="1">
          <a:blip r:embed="rId4"/>
          <a:srcRect t="16517" r="-1" b="24957"/>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21" name="Freeform: Shape 20">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Freeform: Shape 22">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53E91C70-B148-1154-3D11-B5E230D8D07B}"/>
              </a:ext>
            </a:extLst>
          </p:cNvPr>
          <p:cNvSpPr txBox="1"/>
          <p:nvPr/>
        </p:nvSpPr>
        <p:spPr>
          <a:xfrm>
            <a:off x="438912" y="1527048"/>
            <a:ext cx="5020056" cy="277063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kern="1200">
                <a:solidFill>
                  <a:schemeClr val="tx1"/>
                </a:solidFill>
                <a:latin typeface="+mj-lt"/>
                <a:ea typeface="+mj-ea"/>
                <a:cs typeface="+mj-cs"/>
              </a:rPr>
              <a:t>Frameworks: Christianity</a:t>
            </a:r>
          </a:p>
        </p:txBody>
      </p:sp>
      <p:sp>
        <p:nvSpPr>
          <p:cNvPr id="25" name="Rectangle 24">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98DA49E-981F-72CC-95E8-0C674C0A06DD}"/>
              </a:ext>
            </a:extLst>
          </p:cNvPr>
          <p:cNvSpPr txBox="1"/>
          <p:nvPr/>
        </p:nvSpPr>
        <p:spPr>
          <a:xfrm>
            <a:off x="744110" y="758485"/>
            <a:ext cx="4620584" cy="80027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400" b="1" dirty="0">
                <a:latin typeface="Candara"/>
                <a:ea typeface="+mj-ea"/>
                <a:cs typeface="+mj-cs"/>
              </a:rPr>
              <a:t>Mary Magdalene</a:t>
            </a:r>
          </a:p>
        </p:txBody>
      </p:sp>
      <p:pic>
        <p:nvPicPr>
          <p:cNvPr id="2" name="Picture 2">
            <a:extLst>
              <a:ext uri="{FF2B5EF4-FFF2-40B4-BE49-F238E27FC236}">
                <a16:creationId xmlns:a16="http://schemas.microsoft.com/office/drawing/2014/main" id="{6FF3F837-080A-824B-259C-4E2A97F69384}"/>
              </a:ext>
            </a:extLst>
          </p:cNvPr>
          <p:cNvPicPr>
            <a:picLocks noChangeAspect="1"/>
          </p:cNvPicPr>
          <p:nvPr/>
        </p:nvPicPr>
        <p:blipFill rotWithShape="1">
          <a:blip r:embed="rId2"/>
          <a:srcRect t="8225" r="-1" b="40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80A9234D-5EAE-9970-57BF-3BF41E19B57D}"/>
              </a:ext>
            </a:extLst>
          </p:cNvPr>
          <p:cNvSpPr txBox="1"/>
          <p:nvPr/>
        </p:nvSpPr>
        <p:spPr>
          <a:xfrm>
            <a:off x="740973" y="1948671"/>
            <a:ext cx="418093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600" dirty="0">
                <a:latin typeface="Candara"/>
              </a:rPr>
              <a:t>Repentant sinner</a:t>
            </a:r>
          </a:p>
          <a:p>
            <a:pPr marL="571500" indent="-571500">
              <a:buFont typeface="Arial"/>
              <a:buChar char="•"/>
            </a:pPr>
            <a:r>
              <a:rPr lang="en-US" sz="3600" dirty="0">
                <a:latin typeface="Candara"/>
              </a:rPr>
              <a:t>Believer</a:t>
            </a:r>
          </a:p>
          <a:p>
            <a:pPr marL="571500" indent="-571500">
              <a:buFont typeface="Arial"/>
              <a:buChar char="•"/>
            </a:pPr>
            <a:r>
              <a:rPr lang="en-US" sz="3600" dirty="0">
                <a:latin typeface="Candara"/>
              </a:rPr>
              <a:t>Witness to resurrection</a:t>
            </a:r>
          </a:p>
        </p:txBody>
      </p:sp>
      <p:sp>
        <p:nvSpPr>
          <p:cNvPr id="5" name="TextBox 4">
            <a:extLst>
              <a:ext uri="{FF2B5EF4-FFF2-40B4-BE49-F238E27FC236}">
                <a16:creationId xmlns:a16="http://schemas.microsoft.com/office/drawing/2014/main" id="{4E57A9E1-E4BC-BD1B-438C-844AD91202F5}"/>
              </a:ext>
            </a:extLst>
          </p:cNvPr>
          <p:cNvSpPr txBox="1"/>
          <p:nvPr/>
        </p:nvSpPr>
        <p:spPr>
          <a:xfrm>
            <a:off x="553169" y="4650716"/>
            <a:ext cx="523048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err="1">
                <a:solidFill>
                  <a:srgbClr val="FF0000"/>
                </a:solidFill>
                <a:latin typeface="Candara"/>
              </a:rPr>
              <a:t>Apostola</a:t>
            </a:r>
            <a:r>
              <a:rPr lang="en-US" sz="3200" dirty="0">
                <a:solidFill>
                  <a:srgbClr val="FF0000"/>
                </a:solidFill>
                <a:latin typeface="Candara"/>
              </a:rPr>
              <a:t> </a:t>
            </a:r>
            <a:r>
              <a:rPr lang="en-US" sz="3200" dirty="0" err="1">
                <a:solidFill>
                  <a:srgbClr val="FF0000"/>
                </a:solidFill>
                <a:latin typeface="Candara"/>
              </a:rPr>
              <a:t>apostolorum</a:t>
            </a:r>
            <a:r>
              <a:rPr lang="en-US" sz="3200" dirty="0">
                <a:solidFill>
                  <a:srgbClr val="FF0000"/>
                </a:solidFill>
                <a:latin typeface="Candara"/>
              </a:rPr>
              <a:t> = "apostle of the apostles"</a:t>
            </a:r>
          </a:p>
        </p:txBody>
      </p:sp>
    </p:spTree>
    <p:extLst>
      <p:ext uri="{BB962C8B-B14F-4D97-AF65-F5344CB8AC3E}">
        <p14:creationId xmlns:p14="http://schemas.microsoft.com/office/powerpoint/2010/main" val="2794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5381A2-23BF-6969-C6A1-96A211764FE5}"/>
              </a:ext>
            </a:extLst>
          </p:cNvPr>
          <p:cNvSpPr txBox="1"/>
          <p:nvPr/>
        </p:nvSpPr>
        <p:spPr>
          <a:xfrm>
            <a:off x="1136397" y="502020"/>
            <a:ext cx="5323715" cy="164297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000" b="1" kern="1200" dirty="0">
                <a:latin typeface="Candara"/>
                <a:ea typeface="+mj-ea"/>
                <a:cs typeface="+mj-cs"/>
              </a:rPr>
              <a:t>Mary Magdalene in the Bible</a:t>
            </a:r>
          </a:p>
        </p:txBody>
      </p:sp>
      <p:sp>
        <p:nvSpPr>
          <p:cNvPr id="4" name="TextBox 3">
            <a:extLst>
              <a:ext uri="{FF2B5EF4-FFF2-40B4-BE49-F238E27FC236}">
                <a16:creationId xmlns:a16="http://schemas.microsoft.com/office/drawing/2014/main" id="{B21A9637-7000-6FCA-DC56-7704B212DE88}"/>
              </a:ext>
            </a:extLst>
          </p:cNvPr>
          <p:cNvSpPr txBox="1"/>
          <p:nvPr/>
        </p:nvSpPr>
        <p:spPr>
          <a:xfrm>
            <a:off x="1144923" y="2405894"/>
            <a:ext cx="5315189" cy="35350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571500" indent="-228600">
              <a:lnSpc>
                <a:spcPct val="90000"/>
              </a:lnSpc>
              <a:spcAft>
                <a:spcPts val="600"/>
              </a:spcAft>
              <a:buFont typeface="Arial" panose="020B0604020202020204" pitchFamily="34" charset="0"/>
              <a:buChar char="•"/>
            </a:pPr>
            <a:r>
              <a:rPr lang="en-US" sz="4000" dirty="0">
                <a:latin typeface="Candara"/>
              </a:rPr>
              <a:t>Repentant sinner forgiven by Jesus</a:t>
            </a:r>
          </a:p>
          <a:p>
            <a:pPr marL="571500" indent="-228600">
              <a:lnSpc>
                <a:spcPct val="90000"/>
              </a:lnSpc>
              <a:spcAft>
                <a:spcPts val="600"/>
              </a:spcAft>
              <a:buFont typeface="Arial" panose="020B0604020202020204" pitchFamily="34" charset="0"/>
              <a:buChar char="•"/>
            </a:pPr>
            <a:r>
              <a:rPr lang="en-US" sz="4000" dirty="0">
                <a:latin typeface="Candara"/>
              </a:rPr>
              <a:t>Shares news of his resurrection</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a:extLst>
              <a:ext uri="{FF2B5EF4-FFF2-40B4-BE49-F238E27FC236}">
                <a16:creationId xmlns:a16="http://schemas.microsoft.com/office/drawing/2014/main" id="{C4CBB1DF-6EFE-A850-437D-285752D82C22}"/>
              </a:ext>
            </a:extLst>
          </p:cNvPr>
          <p:cNvPicPr>
            <a:picLocks noChangeAspect="1"/>
          </p:cNvPicPr>
          <p:nvPr/>
        </p:nvPicPr>
        <p:blipFill>
          <a:blip r:embed="rId2"/>
          <a:stretch>
            <a:fillRect/>
          </a:stretch>
        </p:blipFill>
        <p:spPr>
          <a:xfrm>
            <a:off x="7081822" y="909081"/>
            <a:ext cx="4158819" cy="5071731"/>
          </a:xfrm>
          <a:prstGeom prst="rect">
            <a:avLst/>
          </a:prstGeom>
        </p:spPr>
      </p:pic>
    </p:spTree>
    <p:extLst>
      <p:ext uri="{BB962C8B-B14F-4D97-AF65-F5344CB8AC3E}">
        <p14:creationId xmlns:p14="http://schemas.microsoft.com/office/powerpoint/2010/main" val="169715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5381A2-23BF-6969-C6A1-96A211764FE5}"/>
              </a:ext>
            </a:extLst>
          </p:cNvPr>
          <p:cNvSpPr txBox="1"/>
          <p:nvPr/>
        </p:nvSpPr>
        <p:spPr>
          <a:xfrm>
            <a:off x="1136397" y="502020"/>
            <a:ext cx="5323715" cy="164297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000" b="1" kern="1200" dirty="0">
                <a:latin typeface="Candara"/>
                <a:ea typeface="+mj-ea"/>
                <a:cs typeface="+mj-cs"/>
              </a:rPr>
              <a:t>Mary Magdalene in </a:t>
            </a:r>
            <a:r>
              <a:rPr lang="en-US" sz="4000" b="1" dirty="0">
                <a:latin typeface="Candara"/>
                <a:ea typeface="+mj-ea"/>
                <a:cs typeface="+mj-cs"/>
              </a:rPr>
              <a:t>the </a:t>
            </a:r>
            <a:r>
              <a:rPr lang="en-US" sz="4000" b="1" i="1" dirty="0">
                <a:latin typeface="Candara"/>
                <a:ea typeface="+mj-ea"/>
                <a:cs typeface="+mj-cs"/>
              </a:rPr>
              <a:t>Gospel of Mary Magdala</a:t>
            </a:r>
            <a:endParaRPr lang="en-US" sz="4000" b="1" kern="1200" dirty="0">
              <a:latin typeface="Candara"/>
              <a:ea typeface="+mj-ea"/>
              <a:cs typeface="+mj-cs"/>
            </a:endParaRPr>
          </a:p>
        </p:txBody>
      </p:sp>
      <p:sp>
        <p:nvSpPr>
          <p:cNvPr id="4" name="TextBox 3">
            <a:extLst>
              <a:ext uri="{FF2B5EF4-FFF2-40B4-BE49-F238E27FC236}">
                <a16:creationId xmlns:a16="http://schemas.microsoft.com/office/drawing/2014/main" id="{B21A9637-7000-6FCA-DC56-7704B212DE88}"/>
              </a:ext>
            </a:extLst>
          </p:cNvPr>
          <p:cNvSpPr txBox="1"/>
          <p:nvPr/>
        </p:nvSpPr>
        <p:spPr>
          <a:xfrm>
            <a:off x="1144923" y="2405894"/>
            <a:ext cx="5315189" cy="35350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marL="571500" indent="-228600">
              <a:lnSpc>
                <a:spcPct val="90000"/>
              </a:lnSpc>
              <a:spcAft>
                <a:spcPts val="600"/>
              </a:spcAft>
              <a:buFont typeface="Arial" panose="020B0604020202020204" pitchFamily="34" charset="0"/>
              <a:buChar char="•"/>
            </a:pPr>
            <a:r>
              <a:rPr lang="en-US" sz="4000" dirty="0">
                <a:latin typeface="Candara"/>
              </a:rPr>
              <a:t>Gnostic Gospels</a:t>
            </a:r>
          </a:p>
          <a:p>
            <a:pPr marL="571500" indent="-228600">
              <a:lnSpc>
                <a:spcPct val="90000"/>
              </a:lnSpc>
              <a:spcAft>
                <a:spcPts val="600"/>
              </a:spcAft>
              <a:buFont typeface="Arial" panose="020B0604020202020204" pitchFamily="34" charset="0"/>
              <a:buChar char="•"/>
            </a:pPr>
            <a:r>
              <a:rPr lang="en-US" sz="4000" dirty="0">
                <a:latin typeface="Candara"/>
              </a:rPr>
              <a:t>Egypt</a:t>
            </a:r>
          </a:p>
          <a:p>
            <a:pPr marL="571500" indent="-228600">
              <a:lnSpc>
                <a:spcPct val="90000"/>
              </a:lnSpc>
              <a:spcAft>
                <a:spcPts val="600"/>
              </a:spcAft>
              <a:buFont typeface="Arial" panose="020B0604020202020204" pitchFamily="34" charset="0"/>
              <a:buChar char="•"/>
            </a:pPr>
            <a:r>
              <a:rPr lang="en-US" sz="4000" dirty="0">
                <a:latin typeface="Candara"/>
              </a:rPr>
              <a:t>Know yourself = Know God</a:t>
            </a:r>
          </a:p>
          <a:p>
            <a:pPr marL="571500" indent="-228600">
              <a:lnSpc>
                <a:spcPct val="90000"/>
              </a:lnSpc>
              <a:spcAft>
                <a:spcPts val="600"/>
              </a:spcAft>
              <a:buFont typeface="Arial" panose="020B0604020202020204" pitchFamily="34" charset="0"/>
              <a:buChar char="•"/>
            </a:pPr>
            <a:r>
              <a:rPr lang="en-US" sz="4000" dirty="0">
                <a:latin typeface="Candara"/>
              </a:rPr>
              <a:t>Equality of men and women</a:t>
            </a:r>
          </a:p>
          <a:p>
            <a:pPr marL="571500" indent="-228600">
              <a:lnSpc>
                <a:spcPct val="90000"/>
              </a:lnSpc>
              <a:spcAft>
                <a:spcPts val="600"/>
              </a:spcAft>
              <a:buFont typeface="Arial" panose="020B0604020202020204" pitchFamily="34" charset="0"/>
              <a:buChar char="•"/>
            </a:pPr>
            <a:r>
              <a:rPr lang="en-US" sz="4000" dirty="0">
                <a:latin typeface="Candara"/>
              </a:rPr>
              <a:t>Women as priests</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descr="A picture containing text&#10;&#10;Description automatically generated">
            <a:extLst>
              <a:ext uri="{FF2B5EF4-FFF2-40B4-BE49-F238E27FC236}">
                <a16:creationId xmlns:a16="http://schemas.microsoft.com/office/drawing/2014/main" id="{C4CBB1DF-6EFE-A850-437D-285752D82C22}"/>
              </a:ext>
            </a:extLst>
          </p:cNvPr>
          <p:cNvPicPr>
            <a:picLocks noChangeAspect="1"/>
          </p:cNvPicPr>
          <p:nvPr/>
        </p:nvPicPr>
        <p:blipFill>
          <a:blip r:embed="rId2"/>
          <a:stretch>
            <a:fillRect/>
          </a:stretch>
        </p:blipFill>
        <p:spPr>
          <a:xfrm>
            <a:off x="7081822" y="1207017"/>
            <a:ext cx="4158819" cy="4475859"/>
          </a:xfrm>
          <a:prstGeom prst="rect">
            <a:avLst/>
          </a:prstGeom>
        </p:spPr>
      </p:pic>
    </p:spTree>
    <p:extLst>
      <p:ext uri="{BB962C8B-B14F-4D97-AF65-F5344CB8AC3E}">
        <p14:creationId xmlns:p14="http://schemas.microsoft.com/office/powerpoint/2010/main" val="232761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74D3C-11EA-F7F8-995A-CB92FDF971B5}"/>
              </a:ext>
            </a:extLst>
          </p:cNvPr>
          <p:cNvSpPr txBox="1"/>
          <p:nvPr/>
        </p:nvSpPr>
        <p:spPr>
          <a:xfrm>
            <a:off x="871268" y="583721"/>
            <a:ext cx="10981425"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ndara"/>
                <a:cs typeface="Arial"/>
              </a:rPr>
              <a:t>Chapter 5 “But they were grieved. They wept greatly saying: How shall we go to the Gentiles and preach the gospel of the Kingdom of the Son of Man? If they did not spare him, how will they spare us?</a:t>
            </a:r>
          </a:p>
          <a:p>
            <a:endParaRPr lang="en-US" sz="2800" dirty="0">
              <a:latin typeface="Candara"/>
              <a:cs typeface="Arial"/>
            </a:endParaRPr>
          </a:p>
          <a:p>
            <a:r>
              <a:rPr lang="en-US" sz="2800" dirty="0">
                <a:latin typeface="Candara"/>
                <a:cs typeface="Arial"/>
              </a:rPr>
              <a:t>Then Mary stood up, greeted them all, and said to her brethren, Do not weep and do not grieve nor be irresolute, for his grace will be entirely with you and will protect you…</a:t>
            </a:r>
          </a:p>
          <a:p>
            <a:endParaRPr lang="en-US" sz="2800" dirty="0">
              <a:latin typeface="Candara"/>
              <a:cs typeface="Arial"/>
            </a:endParaRPr>
          </a:p>
          <a:p>
            <a:r>
              <a:rPr lang="en-US" sz="2800" dirty="0">
                <a:latin typeface="Candara"/>
                <a:cs typeface="Arial"/>
              </a:rPr>
              <a:t>Peter said to Mary, Sister we know that the Saviour loved you more than the rest of woman.</a:t>
            </a:r>
          </a:p>
          <a:p>
            <a:endParaRPr lang="en-US" sz="2800" dirty="0">
              <a:latin typeface="Candara"/>
              <a:cs typeface="Arial"/>
            </a:endParaRPr>
          </a:p>
          <a:p>
            <a:r>
              <a:rPr lang="en-US" sz="2800" dirty="0">
                <a:latin typeface="Candara"/>
                <a:cs typeface="Arial"/>
              </a:rPr>
              <a:t>Tell us the words of the Saviour which you remember which you know, but we do not, nor have we heard them”</a:t>
            </a:r>
          </a:p>
          <a:p>
            <a:endParaRPr lang="en-US"/>
          </a:p>
        </p:txBody>
      </p:sp>
    </p:spTree>
    <p:extLst>
      <p:ext uri="{BB962C8B-B14F-4D97-AF65-F5344CB8AC3E}">
        <p14:creationId xmlns:p14="http://schemas.microsoft.com/office/powerpoint/2010/main" val="220004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08CF8A-A252-FAAE-3809-5900EFFEBF25}"/>
              </a:ext>
            </a:extLst>
          </p:cNvPr>
          <p:cNvSpPr txBox="1"/>
          <p:nvPr/>
        </p:nvSpPr>
        <p:spPr>
          <a:xfrm>
            <a:off x="181155" y="-5751"/>
            <a:ext cx="11973462" cy="7263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ndara"/>
                <a:cs typeface="Arial"/>
              </a:rPr>
              <a:t>Chapter 9 “When Mary had said this, she fell silent, since it was to this point that the Saviour had spoken with her. </a:t>
            </a:r>
          </a:p>
          <a:p>
            <a:endParaRPr lang="en-US" sz="2800" dirty="0">
              <a:latin typeface="Candara"/>
              <a:cs typeface="Arial"/>
            </a:endParaRPr>
          </a:p>
          <a:p>
            <a:r>
              <a:rPr lang="en-US" sz="2800" dirty="0">
                <a:latin typeface="Candara"/>
                <a:cs typeface="Arial"/>
              </a:rPr>
              <a:t>But Andrew answered and said to the brethren, Say what you wish to say about what she has said. I at least do not believe that the Saviour said this…</a:t>
            </a:r>
          </a:p>
          <a:p>
            <a:r>
              <a:rPr lang="en-US" sz="2800" dirty="0">
                <a:latin typeface="Candara"/>
                <a:cs typeface="Arial"/>
              </a:rPr>
              <a:t>Peter answered and spoke concerning the same things</a:t>
            </a:r>
          </a:p>
          <a:p>
            <a:endParaRPr lang="en-US" sz="2800" dirty="0">
              <a:latin typeface="Candara"/>
              <a:cs typeface="Arial"/>
            </a:endParaRPr>
          </a:p>
          <a:p>
            <a:r>
              <a:rPr lang="en-US" sz="2800" dirty="0">
                <a:latin typeface="Candara"/>
                <a:cs typeface="Arial"/>
              </a:rPr>
              <a:t>He questioned them about the Saviour. Did He really speak privately with a woman and not openly to us? Are we to turn about and all listen to her? Did He prefer her to us?</a:t>
            </a:r>
          </a:p>
          <a:p>
            <a:endParaRPr lang="en-US" sz="2800" dirty="0">
              <a:latin typeface="Candara"/>
              <a:cs typeface="Arial"/>
            </a:endParaRPr>
          </a:p>
          <a:p>
            <a:r>
              <a:rPr lang="en-US" sz="2800" dirty="0">
                <a:latin typeface="Candara"/>
                <a:cs typeface="Arial"/>
              </a:rPr>
              <a:t>Levi answered and said to Peter, Peter you have always been hot tempered.</a:t>
            </a:r>
          </a:p>
          <a:p>
            <a:r>
              <a:rPr lang="en-US" sz="2800" dirty="0">
                <a:latin typeface="Candara"/>
                <a:cs typeface="Arial"/>
              </a:rPr>
              <a:t>Now I see you contenting against the woman like adversaries.</a:t>
            </a:r>
          </a:p>
          <a:p>
            <a:endParaRPr lang="en-US" sz="2800" dirty="0">
              <a:latin typeface="Candara"/>
              <a:cs typeface="Arial"/>
            </a:endParaRPr>
          </a:p>
          <a:p>
            <a:r>
              <a:rPr lang="en-US" sz="2800" dirty="0">
                <a:latin typeface="Candara"/>
                <a:cs typeface="Arial"/>
              </a:rPr>
              <a:t>But if the Saviour made her worthy, who are you indeed to reject her? Surely the Saviour knows her very well.</a:t>
            </a:r>
          </a:p>
          <a:p>
            <a:endParaRPr lang="en-US"/>
          </a:p>
        </p:txBody>
      </p:sp>
    </p:spTree>
    <p:extLst>
      <p:ext uri="{BB962C8B-B14F-4D97-AF65-F5344CB8AC3E}">
        <p14:creationId xmlns:p14="http://schemas.microsoft.com/office/powerpoint/2010/main" val="54066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77FEC-9A95-C28B-E899-9B185851B287}"/>
              </a:ext>
            </a:extLst>
          </p:cNvPr>
          <p:cNvSpPr txBox="1"/>
          <p:nvPr/>
        </p:nvSpPr>
        <p:spPr>
          <a:xfrm>
            <a:off x="993553" y="763955"/>
            <a:ext cx="3794760" cy="84390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lnSpcReduction="10000"/>
          </a:bodyPr>
          <a:lstStyle/>
          <a:p>
            <a:pPr>
              <a:lnSpc>
                <a:spcPct val="90000"/>
              </a:lnSpc>
              <a:spcBef>
                <a:spcPct val="0"/>
              </a:spcBef>
              <a:spcAft>
                <a:spcPts val="600"/>
              </a:spcAft>
            </a:pPr>
            <a:r>
              <a:rPr lang="en-US" sz="5600" b="1" kern="1200" dirty="0">
                <a:latin typeface="Candara"/>
                <a:ea typeface="+mj-ea"/>
                <a:cs typeface="+mj-cs"/>
              </a:rPr>
              <a:t>Virgin Mary</a:t>
            </a:r>
          </a:p>
        </p:txBody>
      </p:sp>
      <p:grpSp>
        <p:nvGrpSpPr>
          <p:cNvPr id="16" name="Group 15">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7"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A picture containing text, different, several, fabric&#10;&#10;Description automatically generated">
            <a:extLst>
              <a:ext uri="{FF2B5EF4-FFF2-40B4-BE49-F238E27FC236}">
                <a16:creationId xmlns:a16="http://schemas.microsoft.com/office/drawing/2014/main" id="{A8801A10-BA43-7B71-1993-04AC97E23B94}"/>
              </a:ext>
            </a:extLst>
          </p:cNvPr>
          <p:cNvPicPr>
            <a:picLocks noChangeAspect="1"/>
          </p:cNvPicPr>
          <p:nvPr/>
        </p:nvPicPr>
        <p:blipFill>
          <a:blip r:embed="rId2"/>
          <a:stretch>
            <a:fillRect/>
          </a:stretch>
        </p:blipFill>
        <p:spPr>
          <a:xfrm>
            <a:off x="6903387" y="382384"/>
            <a:ext cx="3625015" cy="6118169"/>
          </a:xfrm>
          <a:prstGeom prst="rect">
            <a:avLst/>
          </a:prstGeom>
        </p:spPr>
      </p:pic>
      <p:sp>
        <p:nvSpPr>
          <p:cNvPr id="4" name="TextBox 3">
            <a:extLst>
              <a:ext uri="{FF2B5EF4-FFF2-40B4-BE49-F238E27FC236}">
                <a16:creationId xmlns:a16="http://schemas.microsoft.com/office/drawing/2014/main" id="{8A12798D-80B4-6E6A-7752-751950BFE4B5}"/>
              </a:ext>
            </a:extLst>
          </p:cNvPr>
          <p:cNvSpPr txBox="1"/>
          <p:nvPr/>
        </p:nvSpPr>
        <p:spPr>
          <a:xfrm>
            <a:off x="999765" y="2250596"/>
            <a:ext cx="379274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latin typeface="Candara"/>
              </a:rPr>
              <a:t>Celebration starting in 12th century</a:t>
            </a:r>
          </a:p>
          <a:p>
            <a:pPr marL="457200" indent="-457200">
              <a:buFont typeface="Arial"/>
              <a:buChar char="•"/>
            </a:pPr>
            <a:r>
              <a:rPr lang="en-US" sz="2800" dirty="0">
                <a:latin typeface="Candara"/>
              </a:rPr>
              <a:t>Bernard of Clairvaux</a:t>
            </a:r>
          </a:p>
          <a:p>
            <a:pPr marL="457200" indent="-457200">
              <a:buFont typeface="Arial"/>
              <a:buChar char="•"/>
            </a:pPr>
            <a:r>
              <a:rPr lang="en-US" sz="2800" dirty="0">
                <a:latin typeface="Candara"/>
              </a:rPr>
              <a:t>Queen of Heaven</a:t>
            </a:r>
          </a:p>
          <a:p>
            <a:pPr marL="457200" indent="-457200">
              <a:buFont typeface="Arial"/>
              <a:buChar char="•"/>
            </a:pPr>
            <a:r>
              <a:rPr lang="en-US" sz="2800" dirty="0">
                <a:latin typeface="Candara"/>
              </a:rPr>
              <a:t>Mother to all</a:t>
            </a:r>
          </a:p>
        </p:txBody>
      </p:sp>
    </p:spTree>
    <p:extLst>
      <p:ext uri="{BB962C8B-B14F-4D97-AF65-F5344CB8AC3E}">
        <p14:creationId xmlns:p14="http://schemas.microsoft.com/office/powerpoint/2010/main" val="120609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88E411D-7731-9077-0297-A28225AF6BC7}"/>
              </a:ext>
            </a:extLst>
          </p:cNvPr>
          <p:cNvPicPr>
            <a:picLocks noChangeAspect="1"/>
          </p:cNvPicPr>
          <p:nvPr/>
        </p:nvPicPr>
        <p:blipFill rotWithShape="1">
          <a:blip r:embed="rId2"/>
          <a:srcRect t="6877" r="1" b="25124"/>
          <a:stretch/>
        </p:blipFill>
        <p:spPr>
          <a:xfrm>
            <a:off x="99102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 name="Picture 2">
            <a:extLst>
              <a:ext uri="{FF2B5EF4-FFF2-40B4-BE49-F238E27FC236}">
                <a16:creationId xmlns:a16="http://schemas.microsoft.com/office/drawing/2014/main" id="{496F11DC-4213-C95D-BDD4-7E708F442C46}"/>
              </a:ext>
            </a:extLst>
          </p:cNvPr>
          <p:cNvPicPr>
            <a:picLocks noChangeAspect="1"/>
          </p:cNvPicPr>
          <p:nvPr/>
        </p:nvPicPr>
        <p:blipFill rotWithShape="1">
          <a:blip r:embed="rId3"/>
          <a:srcRect b="28000"/>
          <a:stretch/>
        </p:blipFill>
        <p:spPr>
          <a:xfrm>
            <a:off x="6256867" y="956945"/>
            <a:ext cx="4944107" cy="494411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4" name="TextBox 3">
            <a:extLst>
              <a:ext uri="{FF2B5EF4-FFF2-40B4-BE49-F238E27FC236}">
                <a16:creationId xmlns:a16="http://schemas.microsoft.com/office/drawing/2014/main" id="{083EF75C-DA52-7839-083E-E9491A602B09}"/>
              </a:ext>
            </a:extLst>
          </p:cNvPr>
          <p:cNvSpPr txBox="1"/>
          <p:nvPr/>
        </p:nvSpPr>
        <p:spPr>
          <a:xfrm>
            <a:off x="2610928" y="610462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ndara"/>
              </a:rPr>
              <a:t>Botticelli, 1480</a:t>
            </a:r>
          </a:p>
        </p:txBody>
      </p:sp>
      <p:sp>
        <p:nvSpPr>
          <p:cNvPr id="5" name="TextBox 4">
            <a:extLst>
              <a:ext uri="{FF2B5EF4-FFF2-40B4-BE49-F238E27FC236}">
                <a16:creationId xmlns:a16="http://schemas.microsoft.com/office/drawing/2014/main" id="{6180F9A1-C0C6-7443-596C-4E29EC0D3EB4}"/>
              </a:ext>
            </a:extLst>
          </p:cNvPr>
          <p:cNvSpPr txBox="1"/>
          <p:nvPr/>
        </p:nvSpPr>
        <p:spPr>
          <a:xfrm>
            <a:off x="7872143" y="610372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ndara"/>
              </a:rPr>
              <a:t>Giotto, 1310</a:t>
            </a:r>
          </a:p>
        </p:txBody>
      </p:sp>
    </p:spTree>
    <p:extLst>
      <p:ext uri="{BB962C8B-B14F-4D97-AF65-F5344CB8AC3E}">
        <p14:creationId xmlns:p14="http://schemas.microsoft.com/office/powerpoint/2010/main" val="175549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text, indoor&#10;&#10;Description automatically generated">
            <a:extLst>
              <a:ext uri="{FF2B5EF4-FFF2-40B4-BE49-F238E27FC236}">
                <a16:creationId xmlns:a16="http://schemas.microsoft.com/office/drawing/2014/main" id="{D5DF5BD0-E140-EE69-02A2-1A9474A8617C}"/>
              </a:ext>
            </a:extLst>
          </p:cNvPr>
          <p:cNvPicPr>
            <a:picLocks noChangeAspect="1"/>
          </p:cNvPicPr>
          <p:nvPr/>
        </p:nvPicPr>
        <p:blipFill rotWithShape="1">
          <a:blip r:embed="rId2"/>
          <a:srcRect r="4932" b="-3"/>
          <a:stretch/>
        </p:blipFill>
        <p:spPr>
          <a:xfrm>
            <a:off x="4203811" y="171716"/>
            <a:ext cx="3793268" cy="6514565"/>
          </a:xfrm>
          <a:prstGeom prst="rect">
            <a:avLst/>
          </a:prstGeom>
        </p:spPr>
      </p:pic>
      <p:pic>
        <p:nvPicPr>
          <p:cNvPr id="2" name="Picture 2">
            <a:extLst>
              <a:ext uri="{FF2B5EF4-FFF2-40B4-BE49-F238E27FC236}">
                <a16:creationId xmlns:a16="http://schemas.microsoft.com/office/drawing/2014/main" id="{E8722E5E-D266-2A9E-6D0A-A624C6457FFB}"/>
              </a:ext>
            </a:extLst>
          </p:cNvPr>
          <p:cNvPicPr>
            <a:picLocks noChangeAspect="1"/>
          </p:cNvPicPr>
          <p:nvPr/>
        </p:nvPicPr>
        <p:blipFill rotWithShape="1">
          <a:blip r:embed="rId3"/>
          <a:srcRect l="7199" r="8363" b="-3"/>
          <a:stretch/>
        </p:blipFill>
        <p:spPr>
          <a:xfrm>
            <a:off x="202010" y="171716"/>
            <a:ext cx="3822924" cy="6514565"/>
          </a:xfrm>
          <a:prstGeom prst="rect">
            <a:avLst/>
          </a:prstGeom>
        </p:spPr>
      </p:pic>
      <p:pic>
        <p:nvPicPr>
          <p:cNvPr id="3" name="Picture 3">
            <a:extLst>
              <a:ext uri="{FF2B5EF4-FFF2-40B4-BE49-F238E27FC236}">
                <a16:creationId xmlns:a16="http://schemas.microsoft.com/office/drawing/2014/main" id="{711FF6D3-56D4-B6CC-1D4B-4D1908B1F54A}"/>
              </a:ext>
            </a:extLst>
          </p:cNvPr>
          <p:cNvPicPr>
            <a:picLocks noChangeAspect="1"/>
          </p:cNvPicPr>
          <p:nvPr/>
        </p:nvPicPr>
        <p:blipFill rotWithShape="1">
          <a:blip r:embed="rId4"/>
          <a:srcRect l="2823" r="11416" b="-3"/>
          <a:stretch/>
        </p:blipFill>
        <p:spPr>
          <a:xfrm>
            <a:off x="8188032" y="171716"/>
            <a:ext cx="3799007" cy="6514565"/>
          </a:xfrm>
          <a:prstGeom prst="rect">
            <a:avLst/>
          </a:prstGeom>
        </p:spPr>
      </p:pic>
    </p:spTree>
    <p:extLst>
      <p:ext uri="{BB962C8B-B14F-4D97-AF65-F5344CB8AC3E}">
        <p14:creationId xmlns:p14="http://schemas.microsoft.com/office/powerpoint/2010/main" val="385077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86C714-BF6D-E657-E05E-35B99DE1B571}"/>
              </a:ext>
            </a:extLst>
          </p:cNvPr>
          <p:cNvSpPr txBox="1"/>
          <p:nvPr/>
        </p:nvSpPr>
        <p:spPr>
          <a:xfrm>
            <a:off x="1144923" y="2405894"/>
            <a:ext cx="5315189" cy="353508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5400" b="1" dirty="0">
                <a:latin typeface="Candara"/>
              </a:rPr>
              <a:t>Paul of Tarsus</a:t>
            </a:r>
          </a:p>
          <a:p>
            <a:pPr marL="685800" indent="-685800">
              <a:lnSpc>
                <a:spcPct val="90000"/>
              </a:lnSpc>
              <a:spcAft>
                <a:spcPts val="600"/>
              </a:spcAft>
              <a:buFont typeface="Arial"/>
              <a:buChar char="•"/>
            </a:pPr>
            <a:r>
              <a:rPr lang="en-US" sz="3200" b="1">
                <a:latin typeface="Candara"/>
              </a:rPr>
              <a:t>Lived 5-64 or 65 C.E.</a:t>
            </a:r>
            <a:endParaRPr lang="en-US" sz="5400" b="1" dirty="0">
              <a:latin typeface="Candara"/>
            </a:endParaRPr>
          </a:p>
        </p:txBody>
      </p:sp>
      <p:sp>
        <p:nvSpPr>
          <p:cNvPr id="10" name="Rectangle 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A picture containing text, book&#10;&#10;Description automatically generated">
            <a:extLst>
              <a:ext uri="{FF2B5EF4-FFF2-40B4-BE49-F238E27FC236}">
                <a16:creationId xmlns:a16="http://schemas.microsoft.com/office/drawing/2014/main" id="{3F629903-9396-50CC-FF39-C81ED76F63C5}"/>
              </a:ext>
            </a:extLst>
          </p:cNvPr>
          <p:cNvPicPr>
            <a:picLocks noChangeAspect="1"/>
          </p:cNvPicPr>
          <p:nvPr/>
        </p:nvPicPr>
        <p:blipFill>
          <a:blip r:embed="rId2"/>
          <a:stretch>
            <a:fillRect/>
          </a:stretch>
        </p:blipFill>
        <p:spPr>
          <a:xfrm>
            <a:off x="7303711" y="909081"/>
            <a:ext cx="3715042" cy="5071731"/>
          </a:xfrm>
          <a:prstGeom prst="rect">
            <a:avLst/>
          </a:prstGeom>
        </p:spPr>
      </p:pic>
    </p:spTree>
    <p:extLst>
      <p:ext uri="{BB962C8B-B14F-4D97-AF65-F5344CB8AC3E}">
        <p14:creationId xmlns:p14="http://schemas.microsoft.com/office/powerpoint/2010/main" val="389466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4AFA44-7DE1-0ABB-8A57-7477014210D9}"/>
              </a:ext>
            </a:extLst>
          </p:cNvPr>
          <p:cNvSpPr txBox="1"/>
          <p:nvPr/>
        </p:nvSpPr>
        <p:spPr>
          <a:xfrm>
            <a:off x="926690" y="1713271"/>
            <a:ext cx="1033861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andara"/>
                <a:cs typeface="Arial"/>
              </a:rPr>
              <a:t>“The husband should give to his wife her conjugal rights, and likewise the wife to her husband</a:t>
            </a:r>
          </a:p>
          <a:p>
            <a:r>
              <a:rPr lang="en-US" sz="3200" dirty="0">
                <a:latin typeface="Candara"/>
                <a:cs typeface="Arial"/>
              </a:rPr>
              <a:t>For the wife does not have authority over her own body, but the husband does. Likewise the husband does not have authority over his own body, but the wife does.” </a:t>
            </a:r>
          </a:p>
          <a:p>
            <a:r>
              <a:rPr lang="en-US" sz="3200" dirty="0">
                <a:latin typeface="Candara"/>
                <a:cs typeface="Arial"/>
              </a:rPr>
              <a:t>(1 Corinthians 7: 3-4)</a:t>
            </a:r>
          </a:p>
          <a:p>
            <a:endParaRPr lang="en-US">
              <a:cs typeface="Calibri" panose="020F0502020204030204"/>
            </a:endParaRPr>
          </a:p>
        </p:txBody>
      </p:sp>
    </p:spTree>
    <p:extLst>
      <p:ext uri="{BB962C8B-B14F-4D97-AF65-F5344CB8AC3E}">
        <p14:creationId xmlns:p14="http://schemas.microsoft.com/office/powerpoint/2010/main" val="29288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46F13845-C052-4466-A6FA-4592F6126852}"/>
              </a:ext>
            </a:extLst>
          </p:cNvPr>
          <p:cNvPicPr>
            <a:picLocks noChangeAspect="1"/>
          </p:cNvPicPr>
          <p:nvPr/>
        </p:nvPicPr>
        <p:blipFill rotWithShape="1">
          <a:blip r:embed="rId2"/>
          <a:srcRect l="13125" r="14048"/>
          <a:stretch/>
        </p:blipFill>
        <p:spPr>
          <a:xfrm>
            <a:off x="1119188" y="1201738"/>
            <a:ext cx="2436813" cy="4445000"/>
          </a:xfrm>
          <a:prstGeom prst="rect">
            <a:avLst/>
          </a:prstGeom>
        </p:spPr>
      </p:pic>
      <p:sp>
        <p:nvSpPr>
          <p:cNvPr id="7" name="TextBox 6">
            <a:extLst>
              <a:ext uri="{FF2B5EF4-FFF2-40B4-BE49-F238E27FC236}">
                <a16:creationId xmlns:a16="http://schemas.microsoft.com/office/drawing/2014/main" id="{380692D1-B206-90A0-445C-36CD79C85281}"/>
              </a:ext>
            </a:extLst>
          </p:cNvPr>
          <p:cNvSpPr txBox="1"/>
          <p:nvPr/>
        </p:nvSpPr>
        <p:spPr>
          <a:xfrm>
            <a:off x="1119188" y="4757738"/>
            <a:ext cx="2436813" cy="889000"/>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spcAft>
                <a:spcPts val="600"/>
              </a:spcAft>
            </a:pPr>
            <a:r>
              <a:rPr lang="en-US" sz="2400" b="1" dirty="0">
                <a:solidFill>
                  <a:srgbClr val="FFFFFF"/>
                </a:solidFill>
                <a:latin typeface="Candara"/>
                <a:ea typeface="+mj-ea"/>
                <a:cs typeface="Calibri Light"/>
              </a:rPr>
              <a:t>Mary Magdalene</a:t>
            </a:r>
            <a:endParaRPr lang="en-US" sz="2400" dirty="0">
              <a:solidFill>
                <a:srgbClr val="FFFFFF"/>
              </a:solidFill>
              <a:ea typeface="+mj-ea"/>
            </a:endParaRPr>
          </a:p>
        </p:txBody>
      </p:sp>
      <p:pic>
        <p:nvPicPr>
          <p:cNvPr id="4" name="Picture 4" descr="A picture containing text, different, several, fabric&#10;&#10;Description automatically generated">
            <a:extLst>
              <a:ext uri="{FF2B5EF4-FFF2-40B4-BE49-F238E27FC236}">
                <a16:creationId xmlns:a16="http://schemas.microsoft.com/office/drawing/2014/main" id="{4A9ED178-8898-5E4F-AB89-D0DDF6733E1E}"/>
              </a:ext>
            </a:extLst>
          </p:cNvPr>
          <p:cNvPicPr>
            <a:picLocks noChangeAspect="1"/>
          </p:cNvPicPr>
          <p:nvPr/>
        </p:nvPicPr>
        <p:blipFill rotWithShape="1">
          <a:blip r:embed="rId3"/>
          <a:srcRect l="5777" r="501"/>
          <a:stretch/>
        </p:blipFill>
        <p:spPr>
          <a:xfrm>
            <a:off x="3624263" y="1201738"/>
            <a:ext cx="2436813" cy="4445000"/>
          </a:xfrm>
          <a:prstGeom prst="rect">
            <a:avLst/>
          </a:prstGeom>
        </p:spPr>
      </p:pic>
      <p:sp>
        <p:nvSpPr>
          <p:cNvPr id="8" name="TextBox 7">
            <a:extLst>
              <a:ext uri="{FF2B5EF4-FFF2-40B4-BE49-F238E27FC236}">
                <a16:creationId xmlns:a16="http://schemas.microsoft.com/office/drawing/2014/main" id="{1DC4F9F4-AFA6-137E-B965-EA507B0F30A7}"/>
              </a:ext>
            </a:extLst>
          </p:cNvPr>
          <p:cNvSpPr txBox="1"/>
          <p:nvPr/>
        </p:nvSpPr>
        <p:spPr>
          <a:xfrm>
            <a:off x="3624263" y="4757738"/>
            <a:ext cx="2436813" cy="889000"/>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b="1" dirty="0">
                <a:solidFill>
                  <a:srgbClr val="FFFFFF"/>
                </a:solidFill>
                <a:latin typeface="Candara"/>
                <a:cs typeface="Calibri"/>
              </a:rPr>
              <a:t>Virgin Mary</a:t>
            </a:r>
          </a:p>
        </p:txBody>
      </p:sp>
      <p:pic>
        <p:nvPicPr>
          <p:cNvPr id="6" name="Picture 6" descr="A picture containing text, book&#10;&#10;Description automatically generated">
            <a:extLst>
              <a:ext uri="{FF2B5EF4-FFF2-40B4-BE49-F238E27FC236}">
                <a16:creationId xmlns:a16="http://schemas.microsoft.com/office/drawing/2014/main" id="{23A668FA-C438-2B13-BF95-94104A5ADC43}"/>
              </a:ext>
            </a:extLst>
          </p:cNvPr>
          <p:cNvPicPr>
            <a:picLocks noChangeAspect="1"/>
          </p:cNvPicPr>
          <p:nvPr/>
        </p:nvPicPr>
        <p:blipFill rotWithShape="1">
          <a:blip r:embed="rId4"/>
          <a:srcRect l="6977" r="17213"/>
          <a:stretch/>
        </p:blipFill>
        <p:spPr>
          <a:xfrm>
            <a:off x="6129338" y="1201738"/>
            <a:ext cx="2436813" cy="4445000"/>
          </a:xfrm>
          <a:prstGeom prst="rect">
            <a:avLst/>
          </a:prstGeom>
        </p:spPr>
      </p:pic>
      <p:sp>
        <p:nvSpPr>
          <p:cNvPr id="9" name="TextBox 8">
            <a:extLst>
              <a:ext uri="{FF2B5EF4-FFF2-40B4-BE49-F238E27FC236}">
                <a16:creationId xmlns:a16="http://schemas.microsoft.com/office/drawing/2014/main" id="{E4DBE191-8254-A9E1-AA8F-07294D697ADE}"/>
              </a:ext>
            </a:extLst>
          </p:cNvPr>
          <p:cNvSpPr txBox="1"/>
          <p:nvPr/>
        </p:nvSpPr>
        <p:spPr>
          <a:xfrm>
            <a:off x="6129338" y="4757738"/>
            <a:ext cx="2436813" cy="889000"/>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b="1" dirty="0">
                <a:solidFill>
                  <a:srgbClr val="FFFFFF"/>
                </a:solidFill>
                <a:latin typeface="Candara"/>
              </a:rPr>
              <a:t>Paul of Tarsus</a:t>
            </a:r>
          </a:p>
        </p:txBody>
      </p:sp>
      <p:pic>
        <p:nvPicPr>
          <p:cNvPr id="5" name="Picture 5">
            <a:extLst>
              <a:ext uri="{FF2B5EF4-FFF2-40B4-BE49-F238E27FC236}">
                <a16:creationId xmlns:a16="http://schemas.microsoft.com/office/drawing/2014/main" id="{CBC41C23-E01E-59C4-F1F4-70DC07B86F12}"/>
              </a:ext>
            </a:extLst>
          </p:cNvPr>
          <p:cNvPicPr>
            <a:picLocks noChangeAspect="1"/>
          </p:cNvPicPr>
          <p:nvPr/>
        </p:nvPicPr>
        <p:blipFill rotWithShape="1">
          <a:blip r:embed="rId5"/>
          <a:srcRect l="8766" r="14096" b="-4"/>
          <a:stretch/>
        </p:blipFill>
        <p:spPr>
          <a:xfrm>
            <a:off x="8632825" y="1201738"/>
            <a:ext cx="2436813" cy="4445000"/>
          </a:xfrm>
          <a:prstGeom prst="rect">
            <a:avLst/>
          </a:prstGeom>
        </p:spPr>
      </p:pic>
      <p:sp>
        <p:nvSpPr>
          <p:cNvPr id="10" name="TextBox 9">
            <a:extLst>
              <a:ext uri="{FF2B5EF4-FFF2-40B4-BE49-F238E27FC236}">
                <a16:creationId xmlns:a16="http://schemas.microsoft.com/office/drawing/2014/main" id="{2F4D4524-3F99-CDB7-A5EF-EFA1E2C7E38B}"/>
              </a:ext>
            </a:extLst>
          </p:cNvPr>
          <p:cNvSpPr txBox="1"/>
          <p:nvPr/>
        </p:nvSpPr>
        <p:spPr>
          <a:xfrm>
            <a:off x="8632825" y="4757738"/>
            <a:ext cx="2436813" cy="889000"/>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b="1" dirty="0">
                <a:solidFill>
                  <a:srgbClr val="FFFFFF"/>
                </a:solidFill>
                <a:latin typeface="Candara"/>
              </a:rPr>
              <a:t>Eve</a:t>
            </a:r>
          </a:p>
        </p:txBody>
      </p:sp>
    </p:spTree>
    <p:extLst>
      <p:ext uri="{BB962C8B-B14F-4D97-AF65-F5344CB8AC3E}">
        <p14:creationId xmlns:p14="http://schemas.microsoft.com/office/powerpoint/2010/main" val="10540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862D82-2696-3078-A03D-6CE70BFB7186}"/>
              </a:ext>
            </a:extLst>
          </p:cNvPr>
          <p:cNvSpPr txBox="1"/>
          <p:nvPr/>
        </p:nvSpPr>
        <p:spPr>
          <a:xfrm>
            <a:off x="727494" y="770626"/>
            <a:ext cx="1103893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andara"/>
                <a:cs typeface="Arial"/>
              </a:rPr>
              <a:t>“The head of every man is Christ, the head of a wife is her husband, and the head of Christ is God.”</a:t>
            </a:r>
          </a:p>
          <a:p>
            <a:r>
              <a:rPr lang="en-US" sz="3600" dirty="0">
                <a:latin typeface="Candara"/>
                <a:cs typeface="Arial"/>
              </a:rPr>
              <a:t>(1 Corinthians 11:3)</a:t>
            </a:r>
          </a:p>
          <a:p>
            <a:endParaRPr lang="en-US" sz="3600" dirty="0">
              <a:latin typeface="Candara"/>
              <a:cs typeface="Arial"/>
            </a:endParaRPr>
          </a:p>
          <a:p>
            <a:endParaRPr lang="en-US" sz="3600" dirty="0">
              <a:latin typeface="Candara"/>
              <a:cs typeface="Arial"/>
            </a:endParaRPr>
          </a:p>
        </p:txBody>
      </p:sp>
      <p:sp>
        <p:nvSpPr>
          <p:cNvPr id="3" name="TextBox 2">
            <a:extLst>
              <a:ext uri="{FF2B5EF4-FFF2-40B4-BE49-F238E27FC236}">
                <a16:creationId xmlns:a16="http://schemas.microsoft.com/office/drawing/2014/main" id="{E915CA50-9208-14F7-07FF-007248C87A36}"/>
              </a:ext>
            </a:extLst>
          </p:cNvPr>
          <p:cNvSpPr txBox="1"/>
          <p:nvPr/>
        </p:nvSpPr>
        <p:spPr>
          <a:xfrm>
            <a:off x="730045" y="2757948"/>
            <a:ext cx="11076038"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andara"/>
                <a:cs typeface="Arial"/>
              </a:rPr>
              <a:t>“Wives, submit yourselves unto your own husbands, as unto the Lord.</a:t>
            </a:r>
          </a:p>
          <a:p>
            <a:r>
              <a:rPr lang="en-US" sz="3200" dirty="0">
                <a:latin typeface="Candara"/>
                <a:cs typeface="Arial"/>
              </a:rPr>
              <a:t>For the husband is the head of the wife, even as Christ is the head of the church: and he is the </a:t>
            </a:r>
            <a:r>
              <a:rPr lang="en-US" sz="3200" dirty="0" err="1">
                <a:latin typeface="Candara"/>
                <a:cs typeface="Arial"/>
              </a:rPr>
              <a:t>saviour</a:t>
            </a:r>
            <a:r>
              <a:rPr lang="en-US" sz="3200" dirty="0">
                <a:latin typeface="Candara"/>
                <a:cs typeface="Arial"/>
              </a:rPr>
              <a:t> of the body.</a:t>
            </a:r>
          </a:p>
          <a:p>
            <a:r>
              <a:rPr lang="en-US" sz="3200" dirty="0">
                <a:latin typeface="Candara"/>
                <a:cs typeface="Arial"/>
              </a:rPr>
              <a:t>Therefore as the church is subject unto Christ, so let wives be to their own husbands in everything.”</a:t>
            </a:r>
          </a:p>
          <a:p>
            <a:r>
              <a:rPr lang="en-US" sz="3200" dirty="0">
                <a:latin typeface="Candara"/>
                <a:cs typeface="Arial"/>
              </a:rPr>
              <a:t>(Ephesians 5: 22-24)</a:t>
            </a:r>
          </a:p>
          <a:p>
            <a:endParaRPr lang="en-US">
              <a:cs typeface="Calibri" panose="020F0502020204030204"/>
            </a:endParaRPr>
          </a:p>
        </p:txBody>
      </p:sp>
    </p:spTree>
    <p:extLst>
      <p:ext uri="{BB962C8B-B14F-4D97-AF65-F5344CB8AC3E}">
        <p14:creationId xmlns:p14="http://schemas.microsoft.com/office/powerpoint/2010/main" val="1025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3861F1-2F1F-88D2-EEEC-421516D68198}"/>
              </a:ext>
            </a:extLst>
          </p:cNvPr>
          <p:cNvSpPr txBox="1"/>
          <p:nvPr/>
        </p:nvSpPr>
        <p:spPr>
          <a:xfrm>
            <a:off x="877529" y="1418303"/>
            <a:ext cx="1042465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andara"/>
                <a:cs typeface="Arial"/>
              </a:rPr>
              <a:t>“Let a woman learn quietly with all submissiveness.</a:t>
            </a:r>
          </a:p>
          <a:p>
            <a:r>
              <a:rPr lang="en-US" sz="3600" dirty="0">
                <a:latin typeface="Candara"/>
                <a:cs typeface="Arial"/>
              </a:rPr>
              <a:t>I do not permit a woman to teach or exercise authority over a man; rather, she is to remain quiet.</a:t>
            </a:r>
          </a:p>
          <a:p>
            <a:r>
              <a:rPr lang="en-US" sz="3600" dirty="0">
                <a:latin typeface="Candara"/>
                <a:cs typeface="Arial"/>
              </a:rPr>
              <a:t>For Adam was formed first, then Eve;</a:t>
            </a:r>
          </a:p>
          <a:p>
            <a:r>
              <a:rPr lang="en-US" sz="3600" dirty="0">
                <a:latin typeface="Candara"/>
                <a:cs typeface="Arial"/>
              </a:rPr>
              <a:t>And Adam was not deceived, but the woman was deceived and became a transgressor.”</a:t>
            </a:r>
          </a:p>
          <a:p>
            <a:r>
              <a:rPr lang="en-US" sz="3600" dirty="0">
                <a:latin typeface="Candara"/>
                <a:cs typeface="Arial"/>
              </a:rPr>
              <a:t>(1 Timothy 28: 11-14)</a:t>
            </a:r>
          </a:p>
          <a:p>
            <a:endParaRPr lang="en-US">
              <a:cs typeface="Calibri" panose="020F0502020204030204"/>
            </a:endParaRPr>
          </a:p>
        </p:txBody>
      </p:sp>
    </p:spTree>
    <p:extLst>
      <p:ext uri="{BB962C8B-B14F-4D97-AF65-F5344CB8AC3E}">
        <p14:creationId xmlns:p14="http://schemas.microsoft.com/office/powerpoint/2010/main" val="3817997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A4317C-7BF7-A41F-DA98-5BC3A9A88803}"/>
              </a:ext>
            </a:extLst>
          </p:cNvPr>
          <p:cNvSpPr txBox="1"/>
          <p:nvPr/>
        </p:nvSpPr>
        <p:spPr>
          <a:xfrm>
            <a:off x="705465" y="1897625"/>
            <a:ext cx="1065816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andara"/>
                <a:cs typeface="Arial"/>
              </a:rPr>
              <a:t>“For as many of you as were baptized into Christ have put on Christ. There is neither Jew nor Greek, there is neither slave nor free, there is neither male nor female; for you are all one in Christ Jesus.”</a:t>
            </a:r>
          </a:p>
          <a:p>
            <a:r>
              <a:rPr lang="en-US" sz="3200" dirty="0">
                <a:latin typeface="Candara"/>
                <a:cs typeface="Arial"/>
              </a:rPr>
              <a:t>(Galatians 3:27)</a:t>
            </a:r>
          </a:p>
        </p:txBody>
      </p:sp>
    </p:spTree>
    <p:extLst>
      <p:ext uri="{BB962C8B-B14F-4D97-AF65-F5344CB8AC3E}">
        <p14:creationId xmlns:p14="http://schemas.microsoft.com/office/powerpoint/2010/main" val="248379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36844D3-572F-E326-C2BE-23E17C099702}"/>
              </a:ext>
            </a:extLst>
          </p:cNvPr>
          <p:cNvSpPr txBox="1"/>
          <p:nvPr/>
        </p:nvSpPr>
        <p:spPr>
          <a:xfrm>
            <a:off x="639963" y="2359152"/>
            <a:ext cx="3827656" cy="342504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endParaRPr lang="en-US" sz="1700" dirty="0">
              <a:cs typeface="Calibri"/>
            </a:endParaRPr>
          </a:p>
          <a:p>
            <a:pPr indent="-228600">
              <a:lnSpc>
                <a:spcPct val="90000"/>
              </a:lnSpc>
              <a:spcAft>
                <a:spcPts val="600"/>
              </a:spcAft>
              <a:buFont typeface="Arial" panose="020B0604020202020204" pitchFamily="34" charset="0"/>
              <a:buChar char="•"/>
            </a:pPr>
            <a:r>
              <a:rPr lang="en-US" sz="2400" dirty="0">
                <a:latin typeface="Candara"/>
              </a:rPr>
              <a:t>God is the head of Christ</a:t>
            </a:r>
            <a:endParaRPr lang="en-US" sz="2400" dirty="0">
              <a:latin typeface="Candara"/>
              <a:cs typeface="Calibri"/>
            </a:endParaRPr>
          </a:p>
          <a:p>
            <a:pPr indent="-228600">
              <a:lnSpc>
                <a:spcPct val="90000"/>
              </a:lnSpc>
              <a:spcAft>
                <a:spcPts val="600"/>
              </a:spcAft>
              <a:buFont typeface="Arial" panose="020B0604020202020204" pitchFamily="34" charset="0"/>
              <a:buChar char="•"/>
            </a:pPr>
            <a:r>
              <a:rPr lang="en-US" sz="2400" dirty="0">
                <a:latin typeface="Candara"/>
              </a:rPr>
              <a:t>Christ is the head of man</a:t>
            </a:r>
            <a:endParaRPr lang="en-US" sz="2400">
              <a:latin typeface="Candara"/>
              <a:cs typeface="Calibri"/>
            </a:endParaRPr>
          </a:p>
          <a:p>
            <a:pPr indent="-228600">
              <a:lnSpc>
                <a:spcPct val="90000"/>
              </a:lnSpc>
              <a:spcAft>
                <a:spcPts val="600"/>
              </a:spcAft>
              <a:buFont typeface="Arial" panose="020B0604020202020204" pitchFamily="34" charset="0"/>
              <a:buChar char="•"/>
            </a:pPr>
            <a:r>
              <a:rPr lang="en-US" sz="2400" dirty="0">
                <a:latin typeface="Candara"/>
              </a:rPr>
              <a:t>Man is the head of woman</a:t>
            </a:r>
            <a:endParaRPr lang="en-US" sz="2400" dirty="0">
              <a:latin typeface="Candara"/>
              <a:cs typeface="Calibri"/>
            </a:endParaRPr>
          </a:p>
        </p:txBody>
      </p:sp>
      <p:pic>
        <p:nvPicPr>
          <p:cNvPr id="2" name="Picture 2">
            <a:extLst>
              <a:ext uri="{FF2B5EF4-FFF2-40B4-BE49-F238E27FC236}">
                <a16:creationId xmlns:a16="http://schemas.microsoft.com/office/drawing/2014/main" id="{6DD98A9F-262E-566D-11A4-8C6A090D69B3}"/>
              </a:ext>
            </a:extLst>
          </p:cNvPr>
          <p:cNvPicPr>
            <a:picLocks noChangeAspect="1"/>
          </p:cNvPicPr>
          <p:nvPr/>
        </p:nvPicPr>
        <p:blipFill rotWithShape="1">
          <a:blip r:embed="rId2"/>
          <a:srcRect r="4597"/>
          <a:stretch/>
        </p:blipFill>
        <p:spPr>
          <a:xfrm>
            <a:off x="5124450" y="634382"/>
            <a:ext cx="6657213" cy="5495162"/>
          </a:xfrm>
          <a:prstGeom prst="rect">
            <a:avLst/>
          </a:prstGeom>
        </p:spPr>
      </p:pic>
      <p:sp>
        <p:nvSpPr>
          <p:cNvPr id="4" name="TextBox 3">
            <a:extLst>
              <a:ext uri="{FF2B5EF4-FFF2-40B4-BE49-F238E27FC236}">
                <a16:creationId xmlns:a16="http://schemas.microsoft.com/office/drawing/2014/main" id="{4CC8A800-ED02-006C-46CE-52F5136FBC7E}"/>
              </a:ext>
            </a:extLst>
          </p:cNvPr>
          <p:cNvSpPr txBox="1"/>
          <p:nvPr/>
        </p:nvSpPr>
        <p:spPr>
          <a:xfrm>
            <a:off x="870369" y="1172294"/>
            <a:ext cx="3505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ndara"/>
                <a:ea typeface="+mn-lt"/>
                <a:cs typeface="+mn-lt"/>
              </a:rPr>
              <a:t>Patria </a:t>
            </a:r>
            <a:r>
              <a:rPr lang="en-US" sz="4000" b="1" dirty="0" err="1">
                <a:latin typeface="Candara"/>
                <a:ea typeface="+mn-lt"/>
                <a:cs typeface="+mn-lt"/>
              </a:rPr>
              <a:t>potestas</a:t>
            </a:r>
            <a:endParaRPr lang="en-US" sz="4000" b="1" dirty="0" err="1">
              <a:latin typeface="Candara"/>
            </a:endParaRPr>
          </a:p>
        </p:txBody>
      </p:sp>
    </p:spTree>
    <p:extLst>
      <p:ext uri="{BB962C8B-B14F-4D97-AF65-F5344CB8AC3E}">
        <p14:creationId xmlns:p14="http://schemas.microsoft.com/office/powerpoint/2010/main" val="211283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extBox 1">
            <a:extLst>
              <a:ext uri="{FF2B5EF4-FFF2-40B4-BE49-F238E27FC236}">
                <a16:creationId xmlns:a16="http://schemas.microsoft.com/office/drawing/2014/main" id="{53439FC4-FFF8-E323-CC31-312878D47879}"/>
              </a:ext>
            </a:extLst>
          </p:cNvPr>
          <p:cNvSpPr txBox="1"/>
          <p:nvPr/>
        </p:nvSpPr>
        <p:spPr>
          <a:xfrm>
            <a:off x="535020" y="685800"/>
            <a:ext cx="2780271" cy="51054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kern="1200">
                <a:solidFill>
                  <a:srgbClr val="FFFFFF"/>
                </a:solidFill>
                <a:latin typeface="+mj-lt"/>
                <a:ea typeface="+mj-ea"/>
                <a:cs typeface="+mj-cs"/>
              </a:rPr>
              <a:t>Ambivalent view of women</a:t>
            </a:r>
          </a:p>
        </p:txBody>
      </p:sp>
      <p:graphicFrame>
        <p:nvGraphicFramePr>
          <p:cNvPr id="16" name="TextBox 2">
            <a:extLst>
              <a:ext uri="{FF2B5EF4-FFF2-40B4-BE49-F238E27FC236}">
                <a16:creationId xmlns:a16="http://schemas.microsoft.com/office/drawing/2014/main" id="{EFB8D287-2141-8EFF-6338-96D7D547AD75}"/>
              </a:ext>
            </a:extLst>
          </p:cNvPr>
          <p:cNvGraphicFramePr/>
          <p:nvPr>
            <p:extLst>
              <p:ext uri="{D42A27DB-BD31-4B8C-83A1-F6EECF244321}">
                <p14:modId xmlns:p14="http://schemas.microsoft.com/office/powerpoint/2010/main" val="23824749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1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D855C-6ED5-DA7C-945F-66653F1ADE26}"/>
              </a:ext>
            </a:extLst>
          </p:cNvPr>
          <p:cNvSpPr txBox="1"/>
          <p:nvPr/>
        </p:nvSpPr>
        <p:spPr>
          <a:xfrm>
            <a:off x="641231" y="511833"/>
            <a:ext cx="39221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Candara"/>
              </a:rPr>
              <a:t>Christian Doctrine</a:t>
            </a:r>
          </a:p>
        </p:txBody>
      </p:sp>
      <p:sp>
        <p:nvSpPr>
          <p:cNvPr id="3" name="TextBox 2">
            <a:extLst>
              <a:ext uri="{FF2B5EF4-FFF2-40B4-BE49-F238E27FC236}">
                <a16:creationId xmlns:a16="http://schemas.microsoft.com/office/drawing/2014/main" id="{B48B74F6-DE6D-6C57-0F62-37879159B58A}"/>
              </a:ext>
            </a:extLst>
          </p:cNvPr>
          <p:cNvSpPr txBox="1"/>
          <p:nvPr/>
        </p:nvSpPr>
        <p:spPr>
          <a:xfrm>
            <a:off x="381539" y="1330445"/>
            <a:ext cx="492855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600" dirty="0">
                <a:latin typeface="Candara"/>
              </a:rPr>
              <a:t>Eve and downfall of mankind</a:t>
            </a:r>
          </a:p>
          <a:p>
            <a:pPr marL="571500" indent="-571500">
              <a:buFont typeface="Arial"/>
              <a:buChar char="•"/>
            </a:pPr>
            <a:r>
              <a:rPr lang="en-US" sz="3600" dirty="0">
                <a:latin typeface="Candara"/>
              </a:rPr>
              <a:t>Temptress</a:t>
            </a:r>
          </a:p>
          <a:p>
            <a:pPr marL="571500" indent="-571500">
              <a:buFont typeface="Arial"/>
              <a:buChar char="•"/>
            </a:pPr>
            <a:r>
              <a:rPr lang="en-US" sz="3600" dirty="0">
                <a:latin typeface="Candara"/>
              </a:rPr>
              <a:t>Lack of trust</a:t>
            </a:r>
          </a:p>
          <a:p>
            <a:pPr marL="571500" indent="-571500">
              <a:buFont typeface="Arial"/>
              <a:buChar char="•"/>
            </a:pPr>
            <a:r>
              <a:rPr lang="en-US" sz="3600" dirty="0">
                <a:latin typeface="Candara"/>
              </a:rPr>
              <a:t>Ideal mother but unattainable</a:t>
            </a:r>
          </a:p>
          <a:p>
            <a:pPr marL="571500" indent="-571500">
              <a:buFont typeface="Arial"/>
              <a:buChar char="•"/>
            </a:pPr>
            <a:r>
              <a:rPr lang="en-US" sz="3600" dirty="0">
                <a:latin typeface="Candara"/>
              </a:rPr>
              <a:t>Repetent sinner</a:t>
            </a:r>
          </a:p>
          <a:p>
            <a:pPr marL="571500" indent="-571500">
              <a:buFont typeface="Arial"/>
              <a:buChar char="•"/>
            </a:pPr>
            <a:r>
              <a:rPr lang="en-US" sz="3600" dirty="0">
                <a:latin typeface="Candara"/>
              </a:rPr>
              <a:t>Equal souls before god</a:t>
            </a:r>
          </a:p>
        </p:txBody>
      </p:sp>
      <p:sp>
        <p:nvSpPr>
          <p:cNvPr id="4" name="TextBox 3">
            <a:extLst>
              <a:ext uri="{FF2B5EF4-FFF2-40B4-BE49-F238E27FC236}">
                <a16:creationId xmlns:a16="http://schemas.microsoft.com/office/drawing/2014/main" id="{6279D63D-2A6C-EF96-26AA-80AC12B8820E}"/>
              </a:ext>
            </a:extLst>
          </p:cNvPr>
          <p:cNvSpPr txBox="1"/>
          <p:nvPr/>
        </p:nvSpPr>
        <p:spPr>
          <a:xfrm>
            <a:off x="6706678" y="510037"/>
            <a:ext cx="53023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Candara"/>
              </a:rPr>
              <a:t>Ancient Greece/Rome</a:t>
            </a:r>
          </a:p>
        </p:txBody>
      </p:sp>
      <p:sp>
        <p:nvSpPr>
          <p:cNvPr id="5" name="TextBox 4">
            <a:extLst>
              <a:ext uri="{FF2B5EF4-FFF2-40B4-BE49-F238E27FC236}">
                <a16:creationId xmlns:a16="http://schemas.microsoft.com/office/drawing/2014/main" id="{32FC4CD9-9584-983B-3E25-E22C81B31ADA}"/>
              </a:ext>
            </a:extLst>
          </p:cNvPr>
          <p:cNvSpPr txBox="1"/>
          <p:nvPr/>
        </p:nvSpPr>
        <p:spPr>
          <a:xfrm>
            <a:off x="6576383" y="1285515"/>
            <a:ext cx="523048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600" dirty="0">
                <a:latin typeface="Candara"/>
              </a:rPr>
              <a:t>Not fully formed men</a:t>
            </a:r>
          </a:p>
          <a:p>
            <a:pPr marL="571500" indent="-571500">
              <a:buFont typeface="Arial"/>
              <a:buChar char="•"/>
            </a:pPr>
            <a:r>
              <a:rPr lang="en-US" sz="3600" dirty="0">
                <a:latin typeface="Candara"/>
              </a:rPr>
              <a:t>Defective</a:t>
            </a:r>
          </a:p>
          <a:p>
            <a:pPr marL="571500" indent="-571500">
              <a:buFont typeface="Arial"/>
              <a:buChar char="•"/>
            </a:pPr>
            <a:r>
              <a:rPr lang="en-US" sz="3600" dirty="0">
                <a:latin typeface="Candara"/>
              </a:rPr>
              <a:t>Abnormal</a:t>
            </a:r>
          </a:p>
          <a:p>
            <a:pPr marL="571500" indent="-571500">
              <a:buFont typeface="Arial"/>
              <a:buChar char="•"/>
            </a:pPr>
            <a:r>
              <a:rPr lang="en-US" sz="3600" dirty="0">
                <a:latin typeface="Candara"/>
              </a:rPr>
              <a:t>Cold/wet</a:t>
            </a:r>
          </a:p>
          <a:p>
            <a:pPr marL="571500" indent="-571500">
              <a:buFont typeface="Arial"/>
              <a:buChar char="•"/>
            </a:pPr>
            <a:r>
              <a:rPr lang="en-US" sz="3600" dirty="0">
                <a:latin typeface="Candara"/>
              </a:rPr>
              <a:t>Controlled by wombs</a:t>
            </a:r>
          </a:p>
          <a:p>
            <a:pPr marL="571500" indent="-571500">
              <a:buFont typeface="Arial"/>
              <a:buChar char="•"/>
            </a:pPr>
            <a:r>
              <a:rPr lang="en-US" sz="3600" dirty="0">
                <a:latin typeface="Candara"/>
              </a:rPr>
              <a:t>Cure illness by sex</a:t>
            </a:r>
          </a:p>
          <a:p>
            <a:pPr marL="571500" indent="-571500">
              <a:buFont typeface="Arial"/>
              <a:buChar char="•"/>
            </a:pPr>
            <a:r>
              <a:rPr lang="en-US" sz="3600" dirty="0">
                <a:latin typeface="Candara"/>
              </a:rPr>
              <a:t>Role in conception</a:t>
            </a:r>
          </a:p>
        </p:txBody>
      </p:sp>
      <p:cxnSp>
        <p:nvCxnSpPr>
          <p:cNvPr id="6" name="Straight Arrow Connector 5">
            <a:extLst>
              <a:ext uri="{FF2B5EF4-FFF2-40B4-BE49-F238E27FC236}">
                <a16:creationId xmlns:a16="http://schemas.microsoft.com/office/drawing/2014/main" id="{F11EE93F-23E0-2BEA-665E-6169F1AFDEF7}"/>
              </a:ext>
            </a:extLst>
          </p:cNvPr>
          <p:cNvCxnSpPr/>
          <p:nvPr/>
        </p:nvCxnSpPr>
        <p:spPr>
          <a:xfrm>
            <a:off x="876300" y="1127903"/>
            <a:ext cx="3263659" cy="14377"/>
          </a:xfrm>
          <a:prstGeom prst="straightConnector1">
            <a:avLst/>
          </a:prstGeom>
          <a:ln w="57150"/>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8D49F2A-C63E-A2B7-9E24-A0A2D9FBBABD}"/>
              </a:ext>
            </a:extLst>
          </p:cNvPr>
          <p:cNvCxnSpPr/>
          <p:nvPr/>
        </p:nvCxnSpPr>
        <p:spPr>
          <a:xfrm flipV="1">
            <a:off x="6856383" y="1127005"/>
            <a:ext cx="3953772" cy="14378"/>
          </a:xfrm>
          <a:prstGeom prst="straightConnector1">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2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02B6683-6D35-F8F6-87F2-E72B18F66A42}"/>
              </a:ext>
            </a:extLst>
          </p:cNvPr>
          <p:cNvSpPr txBox="1"/>
          <p:nvPr/>
        </p:nvSpPr>
        <p:spPr>
          <a:xfrm>
            <a:off x="477981" y="1122363"/>
            <a:ext cx="4023360"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kern="1200">
                <a:solidFill>
                  <a:schemeClr val="tx1"/>
                </a:solidFill>
                <a:latin typeface="+mj-lt"/>
                <a:ea typeface="+mj-ea"/>
                <a:cs typeface="+mj-cs"/>
              </a:rPr>
              <a:t>Eve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C7915FB3-6413-525B-EE92-30CE472955D6}"/>
              </a:ext>
            </a:extLst>
          </p:cNvPr>
          <p:cNvPicPr>
            <a:picLocks noChangeAspect="1"/>
          </p:cNvPicPr>
          <p:nvPr/>
        </p:nvPicPr>
        <p:blipFill>
          <a:blip r:embed="rId2"/>
          <a:stretch>
            <a:fillRect/>
          </a:stretch>
        </p:blipFill>
        <p:spPr>
          <a:xfrm>
            <a:off x="6654837" y="625684"/>
            <a:ext cx="3927873" cy="5455380"/>
          </a:xfrm>
          <a:prstGeom prst="rect">
            <a:avLst/>
          </a:prstGeom>
        </p:spPr>
      </p:pic>
    </p:spTree>
    <p:extLst>
      <p:ext uri="{BB962C8B-B14F-4D97-AF65-F5344CB8AC3E}">
        <p14:creationId xmlns:p14="http://schemas.microsoft.com/office/powerpoint/2010/main" val="285430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29D1AA1-7AB8-ECEB-BE78-8F64DFE8F9C1}"/>
              </a:ext>
            </a:extLst>
          </p:cNvPr>
          <p:cNvSpPr txBox="1"/>
          <p:nvPr/>
        </p:nvSpPr>
        <p:spPr>
          <a:xfrm>
            <a:off x="1115568" y="548640"/>
            <a:ext cx="10168128" cy="11795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kern="1200" dirty="0">
                <a:latin typeface="Candara"/>
                <a:ea typeface="+mj-ea"/>
                <a:cs typeface="+mj-cs"/>
              </a:rPr>
              <a:t>Eve... as a seeker of knowledge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AE62D0E3-3214-FAC9-A9A0-140C930CBB84}"/>
              </a:ext>
            </a:extLst>
          </p:cNvPr>
          <p:cNvSpPr txBox="1"/>
          <p:nvPr/>
        </p:nvSpPr>
        <p:spPr>
          <a:xfrm>
            <a:off x="1115568" y="2481943"/>
            <a:ext cx="10168128" cy="369502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4000" dirty="0">
                <a:latin typeface="Candara"/>
              </a:rPr>
              <a:t>"So when the woman saw that the tree was good for food...and that the tree was to be desired to make one wise, she took of its fruit and ate." Genesis 3:6</a:t>
            </a:r>
            <a:endParaRPr lang="en-US" sz="4000">
              <a:latin typeface="Candara"/>
            </a:endParaRPr>
          </a:p>
        </p:txBody>
      </p:sp>
    </p:spTree>
    <p:extLst>
      <p:ext uri="{BB962C8B-B14F-4D97-AF65-F5344CB8AC3E}">
        <p14:creationId xmlns:p14="http://schemas.microsoft.com/office/powerpoint/2010/main" val="3132794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29D1AA1-7AB8-ECEB-BE78-8F64DFE8F9C1}"/>
              </a:ext>
            </a:extLst>
          </p:cNvPr>
          <p:cNvSpPr txBox="1"/>
          <p:nvPr/>
        </p:nvSpPr>
        <p:spPr>
          <a:xfrm>
            <a:off x="1115568" y="548640"/>
            <a:ext cx="10168128" cy="11795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dirty="0">
                <a:latin typeface="Candara"/>
                <a:ea typeface="+mj-ea"/>
                <a:cs typeface="+mj-cs"/>
              </a:rPr>
              <a:t>Adam and Eve: Harmonious Relationship?</a:t>
            </a:r>
            <a:endParaRPr lang="en-US" sz="4000" b="1" kern="1200" dirty="0">
              <a:latin typeface="Candara"/>
              <a:ea typeface="+mj-ea"/>
              <a:cs typeface="+mj-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AE62D0E3-3214-FAC9-A9A0-140C930CBB84}"/>
              </a:ext>
            </a:extLst>
          </p:cNvPr>
          <p:cNvSpPr txBox="1"/>
          <p:nvPr/>
        </p:nvSpPr>
        <p:spPr>
          <a:xfrm>
            <a:off x="1115568" y="2481943"/>
            <a:ext cx="10168128" cy="36950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r>
              <a:rPr lang="en-US" sz="4000" dirty="0">
                <a:latin typeface="Candara"/>
              </a:rPr>
              <a:t>Two Creation Stories:</a:t>
            </a:r>
            <a:endParaRPr lang="en-US" dirty="0"/>
          </a:p>
          <a:p>
            <a:pPr marL="571500" indent="-571500">
              <a:lnSpc>
                <a:spcPct val="90000"/>
              </a:lnSpc>
              <a:spcAft>
                <a:spcPts val="600"/>
              </a:spcAft>
              <a:buFont typeface="Arial"/>
              <a:buChar char="•"/>
            </a:pPr>
            <a:r>
              <a:rPr lang="en-US" sz="4000" dirty="0">
                <a:latin typeface="Candara"/>
              </a:rPr>
              <a:t>"So God created man in his own image, in the image of God he created him; male and female he created them."</a:t>
            </a:r>
          </a:p>
          <a:p>
            <a:pPr marL="571500" indent="-571500">
              <a:lnSpc>
                <a:spcPct val="90000"/>
              </a:lnSpc>
              <a:spcAft>
                <a:spcPts val="600"/>
              </a:spcAft>
              <a:buFont typeface="Arial"/>
              <a:buChar char="•"/>
            </a:pPr>
            <a:r>
              <a:rPr lang="en-US" sz="4000" dirty="0">
                <a:latin typeface="Candara"/>
              </a:rPr>
              <a:t>"and the rib which the Lord God had taken from the man he made into a woman and brought her to the man."</a:t>
            </a:r>
          </a:p>
        </p:txBody>
      </p:sp>
    </p:spTree>
    <p:extLst>
      <p:ext uri="{BB962C8B-B14F-4D97-AF65-F5344CB8AC3E}">
        <p14:creationId xmlns:p14="http://schemas.microsoft.com/office/powerpoint/2010/main" val="109452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0E2890E-7977-9357-0CDA-9BD808BD905D}"/>
              </a:ext>
            </a:extLst>
          </p:cNvPr>
          <p:cNvSpPr txBox="1"/>
          <p:nvPr/>
        </p:nvSpPr>
        <p:spPr>
          <a:xfrm>
            <a:off x="6978316" y="1431042"/>
            <a:ext cx="4055899" cy="39959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dirty="0">
                <a:solidFill>
                  <a:schemeClr val="tx1">
                    <a:lumMod val="95000"/>
                    <a:lumOff val="5000"/>
                  </a:schemeClr>
                </a:solidFill>
                <a:latin typeface="Candara"/>
                <a:ea typeface="+mj-ea"/>
                <a:cs typeface="+mj-cs"/>
              </a:rPr>
              <a:t>Lilith...Adam's first wife?</a:t>
            </a:r>
          </a:p>
        </p:txBody>
      </p:sp>
      <p:sp>
        <p:nvSpPr>
          <p:cNvPr id="3" name="TextBox 2">
            <a:extLst>
              <a:ext uri="{FF2B5EF4-FFF2-40B4-BE49-F238E27FC236}">
                <a16:creationId xmlns:a16="http://schemas.microsoft.com/office/drawing/2014/main" id="{3F6192AD-3FA8-D1B1-B788-35A8D091A6A4}"/>
              </a:ext>
            </a:extLst>
          </p:cNvPr>
          <p:cNvSpPr txBox="1"/>
          <p:nvPr/>
        </p:nvSpPr>
        <p:spPr>
          <a:xfrm>
            <a:off x="859191" y="1574816"/>
            <a:ext cx="4819222" cy="3995916"/>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4000" dirty="0">
                <a:solidFill>
                  <a:schemeClr val="tx1">
                    <a:lumMod val="85000"/>
                    <a:lumOff val="15000"/>
                  </a:schemeClr>
                </a:solidFill>
                <a:latin typeface="Candara"/>
              </a:rPr>
              <a:t>Medieval Judaism (700-1000 C.E.)</a:t>
            </a:r>
          </a:p>
          <a:p>
            <a:pPr indent="-228600">
              <a:lnSpc>
                <a:spcPct val="90000"/>
              </a:lnSpc>
              <a:spcAft>
                <a:spcPts val="600"/>
              </a:spcAft>
              <a:buFont typeface="Arial" panose="020B0604020202020204" pitchFamily="34" charset="0"/>
              <a:buChar char="•"/>
            </a:pPr>
            <a:r>
              <a:rPr lang="en-US" sz="4000" dirty="0">
                <a:solidFill>
                  <a:schemeClr val="tx1">
                    <a:lumMod val="85000"/>
                    <a:lumOff val="15000"/>
                  </a:schemeClr>
                </a:solidFill>
                <a:latin typeface="Candara"/>
              </a:rPr>
              <a:t>Quarreled with Adam</a:t>
            </a:r>
          </a:p>
          <a:p>
            <a:pPr indent="-228600">
              <a:lnSpc>
                <a:spcPct val="90000"/>
              </a:lnSpc>
              <a:spcAft>
                <a:spcPts val="600"/>
              </a:spcAft>
              <a:buFont typeface="Arial" panose="020B0604020202020204" pitchFamily="34" charset="0"/>
              <a:buChar char="•"/>
            </a:pPr>
            <a:r>
              <a:rPr lang="en-US" sz="4000" dirty="0">
                <a:solidFill>
                  <a:schemeClr val="tx1">
                    <a:lumMod val="85000"/>
                    <a:lumOff val="15000"/>
                  </a:schemeClr>
                </a:solidFill>
                <a:latin typeface="Candara"/>
              </a:rPr>
              <a:t>Baby-killing demon</a:t>
            </a:r>
          </a:p>
          <a:p>
            <a:pPr indent="-228600">
              <a:lnSpc>
                <a:spcPct val="90000"/>
              </a:lnSpc>
              <a:spcAft>
                <a:spcPts val="600"/>
              </a:spcAft>
              <a:buFont typeface="Arial" panose="020B0604020202020204" pitchFamily="34" charset="0"/>
              <a:buChar char="•"/>
            </a:pPr>
            <a:endParaRPr lang="en-US">
              <a:solidFill>
                <a:schemeClr val="tx1">
                  <a:lumMod val="85000"/>
                  <a:lumOff val="15000"/>
                </a:schemeClr>
              </a:solidFill>
            </a:endParaRPr>
          </a:p>
        </p:txBody>
      </p:sp>
    </p:spTree>
    <p:extLst>
      <p:ext uri="{BB962C8B-B14F-4D97-AF65-F5344CB8AC3E}">
        <p14:creationId xmlns:p14="http://schemas.microsoft.com/office/powerpoint/2010/main" val="179732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29D1AA1-7AB8-ECEB-BE78-8F64DFE8F9C1}"/>
              </a:ext>
            </a:extLst>
          </p:cNvPr>
          <p:cNvSpPr txBox="1"/>
          <p:nvPr/>
        </p:nvSpPr>
        <p:spPr>
          <a:xfrm>
            <a:off x="1115568" y="548640"/>
            <a:ext cx="10168128" cy="11795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dirty="0">
                <a:latin typeface="Candara"/>
                <a:ea typeface="+mj-ea"/>
                <a:cs typeface="+mj-cs"/>
              </a:rPr>
              <a:t>Eve and Bodily punishments</a:t>
            </a:r>
            <a:endParaRPr lang="en-US" sz="4000" b="1" kern="1200" dirty="0">
              <a:latin typeface="Candara"/>
              <a:ea typeface="+mj-ea"/>
              <a:cs typeface="+mj-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AE62D0E3-3214-FAC9-A9A0-140C930CBB84}"/>
              </a:ext>
            </a:extLst>
          </p:cNvPr>
          <p:cNvSpPr txBox="1"/>
          <p:nvPr/>
        </p:nvSpPr>
        <p:spPr>
          <a:xfrm>
            <a:off x="1058059" y="2223151"/>
            <a:ext cx="10168128" cy="41550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marL="571500" indent="-571500">
              <a:lnSpc>
                <a:spcPct val="90000"/>
              </a:lnSpc>
              <a:spcAft>
                <a:spcPts val="600"/>
              </a:spcAft>
              <a:buFont typeface="Arial"/>
              <a:buChar char="•"/>
            </a:pPr>
            <a:r>
              <a:rPr lang="en-US" sz="4000" dirty="0">
                <a:latin typeface="Candara"/>
              </a:rPr>
              <a:t>Body as site of punishment for transgression</a:t>
            </a:r>
          </a:p>
          <a:p>
            <a:pPr marL="571500" indent="-571500">
              <a:lnSpc>
                <a:spcPct val="90000"/>
              </a:lnSpc>
              <a:spcAft>
                <a:spcPts val="600"/>
              </a:spcAft>
              <a:buFont typeface="Arial"/>
              <a:buChar char="•"/>
            </a:pPr>
            <a:r>
              <a:rPr lang="en-US" sz="4000" dirty="0">
                <a:latin typeface="Candara"/>
              </a:rPr>
              <a:t>Ate apple from tree of knowledge BUT convinced Adam to do so</a:t>
            </a:r>
          </a:p>
          <a:p>
            <a:pPr marL="571500" indent="-571500">
              <a:lnSpc>
                <a:spcPct val="90000"/>
              </a:lnSpc>
              <a:spcAft>
                <a:spcPts val="600"/>
              </a:spcAft>
              <a:buFont typeface="Arial"/>
              <a:buChar char="•"/>
            </a:pPr>
            <a:r>
              <a:rPr lang="en-US" sz="4000" dirty="0">
                <a:latin typeface="Candara"/>
                <a:ea typeface="+mn-lt"/>
                <a:cs typeface="+mn-lt"/>
              </a:rPr>
              <a:t>“You are the Devil’s gateway. You are the first deserter of the divine law... You destroyed so easily God’s image, man. On account of your desert, that is death, even the Son of  God had to die”. (Tertullian, 2nd century)</a:t>
            </a:r>
            <a:endParaRPr lang="en-US" sz="4000" dirty="0">
              <a:latin typeface="Candara"/>
            </a:endParaRPr>
          </a:p>
        </p:txBody>
      </p:sp>
    </p:spTree>
    <p:extLst>
      <p:ext uri="{BB962C8B-B14F-4D97-AF65-F5344CB8AC3E}">
        <p14:creationId xmlns:p14="http://schemas.microsoft.com/office/powerpoint/2010/main" val="214548186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3"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10;&#10;Description automatically generated">
            <a:extLst>
              <a:ext uri="{FF2B5EF4-FFF2-40B4-BE49-F238E27FC236}">
                <a16:creationId xmlns:a16="http://schemas.microsoft.com/office/drawing/2014/main" id="{7FF273AD-6F07-C1C6-4299-E07D53F115F1}"/>
              </a:ext>
            </a:extLst>
          </p:cNvPr>
          <p:cNvPicPr>
            <a:picLocks noChangeAspect="1"/>
          </p:cNvPicPr>
          <p:nvPr/>
        </p:nvPicPr>
        <p:blipFill rotWithShape="1">
          <a:blip r:embed="rId2"/>
          <a:srcRect t="2342" r="-1" b="-1"/>
          <a:stretch/>
        </p:blipFill>
        <p:spPr>
          <a:xfrm>
            <a:off x="20" y="10"/>
            <a:ext cx="5495089" cy="6857990"/>
          </a:xfrm>
          <a:prstGeom prst="rect">
            <a:avLst/>
          </a:prstGeom>
        </p:spPr>
      </p:pic>
      <p:sp>
        <p:nvSpPr>
          <p:cNvPr id="25"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CAF776-6C17-915E-0883-2605460136F1}"/>
              </a:ext>
            </a:extLst>
          </p:cNvPr>
          <p:cNvSpPr txBox="1"/>
          <p:nvPr/>
        </p:nvSpPr>
        <p:spPr>
          <a:xfrm>
            <a:off x="6421700" y="2048256"/>
            <a:ext cx="5154168" cy="412394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4000" dirty="0">
                <a:latin typeface="Candara"/>
              </a:rPr>
              <a:t>"Birth of Jacob and Esau" from 1475-80</a:t>
            </a:r>
          </a:p>
        </p:txBody>
      </p:sp>
    </p:spTree>
    <p:extLst>
      <p:ext uri="{BB962C8B-B14F-4D97-AF65-F5344CB8AC3E}">
        <p14:creationId xmlns:p14="http://schemas.microsoft.com/office/powerpoint/2010/main" val="108666551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8DEEF7-A9E5-4FCA-E75F-4E066A3F4DBC}"/>
              </a:ext>
            </a:extLst>
          </p:cNvPr>
          <p:cNvSpPr txBox="1"/>
          <p:nvPr/>
        </p:nvSpPr>
        <p:spPr>
          <a:xfrm>
            <a:off x="799381" y="583721"/>
            <a:ext cx="83935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latin typeface="Candara"/>
              </a:rPr>
              <a:t>Eve's Legacy</a:t>
            </a:r>
          </a:p>
        </p:txBody>
      </p:sp>
      <p:sp>
        <p:nvSpPr>
          <p:cNvPr id="3" name="TextBox 2">
            <a:extLst>
              <a:ext uri="{FF2B5EF4-FFF2-40B4-BE49-F238E27FC236}">
                <a16:creationId xmlns:a16="http://schemas.microsoft.com/office/drawing/2014/main" id="{99E723A9-3DC5-ECC8-B4BE-73C443880705}"/>
              </a:ext>
            </a:extLst>
          </p:cNvPr>
          <p:cNvSpPr txBox="1"/>
          <p:nvPr/>
        </p:nvSpPr>
        <p:spPr>
          <a:xfrm>
            <a:off x="798483" y="1617992"/>
            <a:ext cx="1109644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000" dirty="0">
                <a:latin typeface="Candara"/>
              </a:rPr>
              <a:t>As a Temptress</a:t>
            </a:r>
          </a:p>
          <a:p>
            <a:pPr marL="571500" indent="-571500">
              <a:buFont typeface="Arial"/>
              <a:buChar char="•"/>
            </a:pPr>
            <a:r>
              <a:rPr lang="en-US" sz="4000" dirty="0">
                <a:latin typeface="Candara"/>
              </a:rPr>
              <a:t>As a Chatterbox</a:t>
            </a:r>
          </a:p>
        </p:txBody>
      </p:sp>
      <p:sp>
        <p:nvSpPr>
          <p:cNvPr id="4" name="Arrow: Right 3">
            <a:extLst>
              <a:ext uri="{FF2B5EF4-FFF2-40B4-BE49-F238E27FC236}">
                <a16:creationId xmlns:a16="http://schemas.microsoft.com/office/drawing/2014/main" id="{CABB5BF5-2571-514D-D963-BA24C618B8DC}"/>
              </a:ext>
            </a:extLst>
          </p:cNvPr>
          <p:cNvSpPr/>
          <p:nvPr/>
        </p:nvSpPr>
        <p:spPr>
          <a:xfrm rot="2220000">
            <a:off x="4950550" y="3164235"/>
            <a:ext cx="1768414" cy="776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5942EA-27CE-5028-F3B2-DF5B3EA278F6}"/>
              </a:ext>
            </a:extLst>
          </p:cNvPr>
          <p:cNvSpPr txBox="1"/>
          <p:nvPr/>
        </p:nvSpPr>
        <p:spPr>
          <a:xfrm>
            <a:off x="7237742" y="3154572"/>
            <a:ext cx="432470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latin typeface="Candara"/>
              </a:rPr>
              <a:t>Used as justification for women's subservience </a:t>
            </a:r>
          </a:p>
        </p:txBody>
      </p:sp>
    </p:spTree>
    <p:extLst>
      <p:ext uri="{BB962C8B-B14F-4D97-AF65-F5344CB8AC3E}">
        <p14:creationId xmlns:p14="http://schemas.microsoft.com/office/powerpoint/2010/main" val="25047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475</cp:revision>
  <dcterms:created xsi:type="dcterms:W3CDTF">2022-05-09T21:12:45Z</dcterms:created>
  <dcterms:modified xsi:type="dcterms:W3CDTF">2022-05-10T00:41:09Z</dcterms:modified>
</cp:coreProperties>
</file>