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EBB034-C507-45E4-8051-721C54B90390}" v="255" dt="2022-05-19T01:42:07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96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a Wessell Lightfoot" userId="ab23fb22-b4fb-471a-8e7c-4d3c35667378" providerId="ADAL" clId="{50EBB034-C507-45E4-8051-721C54B90390}"/>
    <pc:docChg chg="undo custSel addSld modSld">
      <pc:chgData name="Dana Wessell Lightfoot" userId="ab23fb22-b4fb-471a-8e7c-4d3c35667378" providerId="ADAL" clId="{50EBB034-C507-45E4-8051-721C54B90390}" dt="2022-05-19T01:42:07.318" v="2184"/>
      <pc:docMkLst>
        <pc:docMk/>
      </pc:docMkLst>
      <pc:sldChg chg="addSp modSp new mod setBg">
        <pc:chgData name="Dana Wessell Lightfoot" userId="ab23fb22-b4fb-471a-8e7c-4d3c35667378" providerId="ADAL" clId="{50EBB034-C507-45E4-8051-721C54B90390}" dt="2022-05-19T00:43:22.701" v="186" actId="20577"/>
        <pc:sldMkLst>
          <pc:docMk/>
          <pc:sldMk cId="4240865078" sldId="257"/>
        </pc:sldMkLst>
        <pc:spChg chg="add mod">
          <ac:chgData name="Dana Wessell Lightfoot" userId="ab23fb22-b4fb-471a-8e7c-4d3c35667378" providerId="ADAL" clId="{50EBB034-C507-45E4-8051-721C54B90390}" dt="2022-05-19T00:41:24.583" v="40" actId="26606"/>
          <ac:spMkLst>
            <pc:docMk/>
            <pc:sldMk cId="4240865078" sldId="257"/>
            <ac:spMk id="2" creationId="{5273E4DF-F962-4D21-824E-310FD431BC55}"/>
          </ac:spMkLst>
        </pc:spChg>
        <pc:spChg chg="add mod">
          <ac:chgData name="Dana Wessell Lightfoot" userId="ab23fb22-b4fb-471a-8e7c-4d3c35667378" providerId="ADAL" clId="{50EBB034-C507-45E4-8051-721C54B90390}" dt="2022-05-19T00:43:22.701" v="186" actId="20577"/>
          <ac:spMkLst>
            <pc:docMk/>
            <pc:sldMk cId="4240865078" sldId="257"/>
            <ac:spMk id="3" creationId="{21E6D1B7-C30B-41D0-99B0-99559183394C}"/>
          </ac:spMkLst>
        </pc:spChg>
        <pc:spChg chg="add">
          <ac:chgData name="Dana Wessell Lightfoot" userId="ab23fb22-b4fb-471a-8e7c-4d3c35667378" providerId="ADAL" clId="{50EBB034-C507-45E4-8051-721C54B90390}" dt="2022-05-19T00:41:24.583" v="40" actId="26606"/>
          <ac:spMkLst>
            <pc:docMk/>
            <pc:sldMk cId="4240865078" sldId="257"/>
            <ac:spMk id="8" creationId="{100EDD19-6802-4EC3-95CE-CFFAB042CFD6}"/>
          </ac:spMkLst>
        </pc:spChg>
        <pc:spChg chg="add">
          <ac:chgData name="Dana Wessell Lightfoot" userId="ab23fb22-b4fb-471a-8e7c-4d3c35667378" providerId="ADAL" clId="{50EBB034-C507-45E4-8051-721C54B90390}" dt="2022-05-19T00:41:24.583" v="40" actId="26606"/>
          <ac:spMkLst>
            <pc:docMk/>
            <pc:sldMk cId="4240865078" sldId="257"/>
            <ac:spMk id="10" creationId="{DB17E863-922E-4C26-BD64-E8FD41D28661}"/>
          </ac:spMkLst>
        </pc:spChg>
      </pc:sldChg>
      <pc:sldChg chg="addSp delSp modSp new mod">
        <pc:chgData name="Dana Wessell Lightfoot" userId="ab23fb22-b4fb-471a-8e7c-4d3c35667378" providerId="ADAL" clId="{50EBB034-C507-45E4-8051-721C54B90390}" dt="2022-05-19T00:50:55.262" v="255"/>
        <pc:sldMkLst>
          <pc:docMk/>
          <pc:sldMk cId="3759824480" sldId="258"/>
        </pc:sldMkLst>
        <pc:spChg chg="add del mod">
          <ac:chgData name="Dana Wessell Lightfoot" userId="ab23fb22-b4fb-471a-8e7c-4d3c35667378" providerId="ADAL" clId="{50EBB034-C507-45E4-8051-721C54B90390}" dt="2022-05-19T00:50:55.262" v="255"/>
          <ac:spMkLst>
            <pc:docMk/>
            <pc:sldMk cId="3759824480" sldId="258"/>
            <ac:spMk id="4" creationId="{34E8D56E-F761-459F-9ACB-BA987CE508BF}"/>
          </ac:spMkLst>
        </pc:spChg>
        <pc:spChg chg="add del mod">
          <ac:chgData name="Dana Wessell Lightfoot" userId="ab23fb22-b4fb-471a-8e7c-4d3c35667378" providerId="ADAL" clId="{50EBB034-C507-45E4-8051-721C54B90390}" dt="2022-05-19T00:50:49.682" v="253" actId="255"/>
          <ac:spMkLst>
            <pc:docMk/>
            <pc:sldMk cId="3759824480" sldId="258"/>
            <ac:spMk id="5" creationId="{AFCB8001-BB0D-4B4F-BCD2-7EBCF25708F7}"/>
          </ac:spMkLst>
        </pc:spChg>
        <pc:picChg chg="add mod modCrop">
          <ac:chgData name="Dana Wessell Lightfoot" userId="ab23fb22-b4fb-471a-8e7c-4d3c35667378" providerId="ADAL" clId="{50EBB034-C507-45E4-8051-721C54B90390}" dt="2022-05-19T00:48:59.260" v="204" actId="1076"/>
          <ac:picMkLst>
            <pc:docMk/>
            <pc:sldMk cId="3759824480" sldId="258"/>
            <ac:picMk id="3" creationId="{E8EF2BF4-D825-47E1-BF48-B4D01EA432B1}"/>
          </ac:picMkLst>
        </pc:picChg>
        <pc:picChg chg="add del mod">
          <ac:chgData name="Dana Wessell Lightfoot" userId="ab23fb22-b4fb-471a-8e7c-4d3c35667378" providerId="ADAL" clId="{50EBB034-C507-45E4-8051-721C54B90390}" dt="2022-05-19T00:48:07.575" v="190" actId="478"/>
          <ac:picMkLst>
            <pc:docMk/>
            <pc:sldMk cId="3759824480" sldId="258"/>
            <ac:picMk id="1026" creationId="{3910988D-923D-4A08-BC87-6E1035B9AC87}"/>
          </ac:picMkLst>
        </pc:picChg>
      </pc:sldChg>
      <pc:sldChg chg="addSp delSp modSp new mod setBg">
        <pc:chgData name="Dana Wessell Lightfoot" userId="ab23fb22-b4fb-471a-8e7c-4d3c35667378" providerId="ADAL" clId="{50EBB034-C507-45E4-8051-721C54B90390}" dt="2022-05-19T00:55:33.682" v="358" actId="255"/>
        <pc:sldMkLst>
          <pc:docMk/>
          <pc:sldMk cId="1371828775" sldId="259"/>
        </pc:sldMkLst>
        <pc:spChg chg="add mod">
          <ac:chgData name="Dana Wessell Lightfoot" userId="ab23fb22-b4fb-471a-8e7c-4d3c35667378" providerId="ADAL" clId="{50EBB034-C507-45E4-8051-721C54B90390}" dt="2022-05-19T00:55:12.411" v="356" actId="255"/>
          <ac:spMkLst>
            <pc:docMk/>
            <pc:sldMk cId="1371828775" sldId="259"/>
            <ac:spMk id="4" creationId="{EDB6ED83-F505-4C25-9EED-3853F84CBF6F}"/>
          </ac:spMkLst>
        </pc:spChg>
        <pc:spChg chg="add mod">
          <ac:chgData name="Dana Wessell Lightfoot" userId="ab23fb22-b4fb-471a-8e7c-4d3c35667378" providerId="ADAL" clId="{50EBB034-C507-45E4-8051-721C54B90390}" dt="2022-05-19T00:55:33.682" v="358" actId="255"/>
          <ac:spMkLst>
            <pc:docMk/>
            <pc:sldMk cId="1371828775" sldId="259"/>
            <ac:spMk id="5" creationId="{DC36A0AE-6123-4A99-A12D-0D24BEF52F8F}"/>
          </ac:spMkLst>
        </pc:spChg>
        <pc:spChg chg="add del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71" creationId="{0205D939-00C4-4F2E-9797-3170DD040D90}"/>
          </ac:spMkLst>
        </pc:spChg>
        <pc:spChg chg="add del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73" creationId="{38EE4E44-1403-472B-8C01-D354CB8F5AE7}"/>
          </ac:spMkLst>
        </pc:spChg>
        <pc:spChg chg="add del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75" creationId="{583CCE40-4C5F-42D3-86D9-7892AD1E98E3}"/>
          </ac:spMkLst>
        </pc:spChg>
        <pc:spChg chg="add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135" creationId="{AB8C311F-7253-4AED-9701-7FC0708C41C7}"/>
          </ac:spMkLst>
        </pc:spChg>
        <pc:spChg chg="add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137" creationId="{E2384209-CB15-4CDF-9D31-C44FD9A3F20D}"/>
          </ac:spMkLst>
        </pc:spChg>
        <pc:spChg chg="add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139" creationId="{2633B3B5-CC90-43F0-8714-D31D1F3F0209}"/>
          </ac:spMkLst>
        </pc:spChg>
        <pc:spChg chg="add">
          <ac:chgData name="Dana Wessell Lightfoot" userId="ab23fb22-b4fb-471a-8e7c-4d3c35667378" providerId="ADAL" clId="{50EBB034-C507-45E4-8051-721C54B90390}" dt="2022-05-19T00:54:51.803" v="355" actId="26606"/>
          <ac:spMkLst>
            <pc:docMk/>
            <pc:sldMk cId="1371828775" sldId="259"/>
            <ac:spMk id="141" creationId="{A8D57A06-A426-446D-B02C-A2DC6B62E45E}"/>
          </ac:spMkLst>
        </pc:spChg>
        <pc:picChg chg="add mod ord">
          <ac:chgData name="Dana Wessell Lightfoot" userId="ab23fb22-b4fb-471a-8e7c-4d3c35667378" providerId="ADAL" clId="{50EBB034-C507-45E4-8051-721C54B90390}" dt="2022-05-19T00:54:51.803" v="355" actId="26606"/>
          <ac:picMkLst>
            <pc:docMk/>
            <pc:sldMk cId="1371828775" sldId="259"/>
            <ac:picMk id="3" creationId="{34576DE8-D3EE-45DF-B653-F9D3267B24C8}"/>
          </ac:picMkLst>
        </pc:picChg>
        <pc:picChg chg="add mod ord">
          <ac:chgData name="Dana Wessell Lightfoot" userId="ab23fb22-b4fb-471a-8e7c-4d3c35667378" providerId="ADAL" clId="{50EBB034-C507-45E4-8051-721C54B90390}" dt="2022-05-19T00:54:51.803" v="355" actId="26606"/>
          <ac:picMkLst>
            <pc:docMk/>
            <pc:sldMk cId="1371828775" sldId="259"/>
            <ac:picMk id="2050" creationId="{BE236F6B-E715-4D80-A834-C7649D416264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0:59:25.484" v="504" actId="1076"/>
        <pc:sldMkLst>
          <pc:docMk/>
          <pc:sldMk cId="1541112803" sldId="260"/>
        </pc:sldMkLst>
        <pc:spChg chg="add mod">
          <ac:chgData name="Dana Wessell Lightfoot" userId="ab23fb22-b4fb-471a-8e7c-4d3c35667378" providerId="ADAL" clId="{50EBB034-C507-45E4-8051-721C54B90390}" dt="2022-05-19T00:59:25.484" v="504" actId="1076"/>
          <ac:spMkLst>
            <pc:docMk/>
            <pc:sldMk cId="1541112803" sldId="260"/>
            <ac:spMk id="4" creationId="{645CF8BC-4C46-4918-96DF-97518FE60EAD}"/>
          </ac:spMkLst>
        </pc:spChg>
        <pc:spChg chg="add">
          <ac:chgData name="Dana Wessell Lightfoot" userId="ab23fb22-b4fb-471a-8e7c-4d3c35667378" providerId="ADAL" clId="{50EBB034-C507-45E4-8051-721C54B90390}" dt="2022-05-19T00:59:11.919" v="502" actId="26606"/>
          <ac:spMkLst>
            <pc:docMk/>
            <pc:sldMk cId="1541112803" sldId="260"/>
            <ac:spMk id="9" creationId="{04812C46-200A-4DEB-A05E-3ED6C68C2387}"/>
          </ac:spMkLst>
        </pc:spChg>
        <pc:spChg chg="add">
          <ac:chgData name="Dana Wessell Lightfoot" userId="ab23fb22-b4fb-471a-8e7c-4d3c35667378" providerId="ADAL" clId="{50EBB034-C507-45E4-8051-721C54B90390}" dt="2022-05-19T00:59:11.919" v="502" actId="26606"/>
          <ac:spMkLst>
            <pc:docMk/>
            <pc:sldMk cId="1541112803" sldId="260"/>
            <ac:spMk id="11" creationId="{16BF4F81-CE79-4A24-860D-9959FF7162FB}"/>
          </ac:spMkLst>
        </pc:spChg>
        <pc:picChg chg="add mod ord">
          <ac:chgData name="Dana Wessell Lightfoot" userId="ab23fb22-b4fb-471a-8e7c-4d3c35667378" providerId="ADAL" clId="{50EBB034-C507-45E4-8051-721C54B90390}" dt="2022-05-19T00:59:11.919" v="502" actId="26606"/>
          <ac:picMkLst>
            <pc:docMk/>
            <pc:sldMk cId="1541112803" sldId="260"/>
            <ac:picMk id="3" creationId="{4C88A20E-A1C5-408B-B1C0-AEF876212159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02:31.942" v="509" actId="26606"/>
        <pc:sldMkLst>
          <pc:docMk/>
          <pc:sldMk cId="3806690340" sldId="261"/>
        </pc:sldMkLst>
        <pc:spChg chg="add">
          <ac:chgData name="Dana Wessell Lightfoot" userId="ab23fb22-b4fb-471a-8e7c-4d3c35667378" providerId="ADAL" clId="{50EBB034-C507-45E4-8051-721C54B90390}" dt="2022-05-19T01:02:31.942" v="509" actId="26606"/>
          <ac:spMkLst>
            <pc:docMk/>
            <pc:sldMk cId="3806690340" sldId="261"/>
            <ac:spMk id="8" creationId="{AB8C311F-7253-4AED-9701-7FC0708C41C7}"/>
          </ac:spMkLst>
        </pc:spChg>
        <pc:spChg chg="add">
          <ac:chgData name="Dana Wessell Lightfoot" userId="ab23fb22-b4fb-471a-8e7c-4d3c35667378" providerId="ADAL" clId="{50EBB034-C507-45E4-8051-721C54B90390}" dt="2022-05-19T01:02:31.942" v="509" actId="26606"/>
          <ac:spMkLst>
            <pc:docMk/>
            <pc:sldMk cId="3806690340" sldId="261"/>
            <ac:spMk id="10" creationId="{E2384209-CB15-4CDF-9D31-C44FD9A3F20D}"/>
          </ac:spMkLst>
        </pc:spChg>
        <pc:spChg chg="add">
          <ac:chgData name="Dana Wessell Lightfoot" userId="ab23fb22-b4fb-471a-8e7c-4d3c35667378" providerId="ADAL" clId="{50EBB034-C507-45E4-8051-721C54B90390}" dt="2022-05-19T01:02:31.942" v="509" actId="26606"/>
          <ac:spMkLst>
            <pc:docMk/>
            <pc:sldMk cId="3806690340" sldId="261"/>
            <ac:spMk id="12" creationId="{2633B3B5-CC90-43F0-8714-D31D1F3F0209}"/>
          </ac:spMkLst>
        </pc:spChg>
        <pc:spChg chg="add">
          <ac:chgData name="Dana Wessell Lightfoot" userId="ab23fb22-b4fb-471a-8e7c-4d3c35667378" providerId="ADAL" clId="{50EBB034-C507-45E4-8051-721C54B90390}" dt="2022-05-19T01:02:31.942" v="509" actId="26606"/>
          <ac:spMkLst>
            <pc:docMk/>
            <pc:sldMk cId="3806690340" sldId="261"/>
            <ac:spMk id="14" creationId="{A8D57A06-A426-446D-B02C-A2DC6B62E45E}"/>
          </ac:spMkLst>
        </pc:spChg>
        <pc:picChg chg="add mod">
          <ac:chgData name="Dana Wessell Lightfoot" userId="ab23fb22-b4fb-471a-8e7c-4d3c35667378" providerId="ADAL" clId="{50EBB034-C507-45E4-8051-721C54B90390}" dt="2022-05-19T01:02:31.942" v="509" actId="26606"/>
          <ac:picMkLst>
            <pc:docMk/>
            <pc:sldMk cId="3806690340" sldId="261"/>
            <ac:picMk id="3" creationId="{0E32437E-891B-4705-8263-C6C323A4939C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06:40.052" v="598" actId="1076"/>
        <pc:sldMkLst>
          <pc:docMk/>
          <pc:sldMk cId="3397679245" sldId="262"/>
        </pc:sldMkLst>
        <pc:spChg chg="add mod">
          <ac:chgData name="Dana Wessell Lightfoot" userId="ab23fb22-b4fb-471a-8e7c-4d3c35667378" providerId="ADAL" clId="{50EBB034-C507-45E4-8051-721C54B90390}" dt="2022-05-19T01:05:06.940" v="528" actId="1076"/>
          <ac:spMkLst>
            <pc:docMk/>
            <pc:sldMk cId="3397679245" sldId="262"/>
            <ac:spMk id="4" creationId="{E552AF54-3129-452A-8F09-CDBE8CA56162}"/>
          </ac:spMkLst>
        </pc:spChg>
        <pc:spChg chg="add mod">
          <ac:chgData name="Dana Wessell Lightfoot" userId="ab23fb22-b4fb-471a-8e7c-4d3c35667378" providerId="ADAL" clId="{50EBB034-C507-45E4-8051-721C54B90390}" dt="2022-05-19T01:06:40.052" v="598" actId="1076"/>
          <ac:spMkLst>
            <pc:docMk/>
            <pc:sldMk cId="3397679245" sldId="262"/>
            <ac:spMk id="5" creationId="{AF0FF4FD-6619-49BF-9CD0-D35591573857}"/>
          </ac:spMkLst>
        </pc:spChg>
        <pc:spChg chg="add mod">
          <ac:chgData name="Dana Wessell Lightfoot" userId="ab23fb22-b4fb-471a-8e7c-4d3c35667378" providerId="ADAL" clId="{50EBB034-C507-45E4-8051-721C54B90390}" dt="2022-05-19T01:06:25.005" v="597" actId="14100"/>
          <ac:spMkLst>
            <pc:docMk/>
            <pc:sldMk cId="3397679245" sldId="262"/>
            <ac:spMk id="6" creationId="{FB9027FA-326E-4CCA-95FC-4B1EC070CC31}"/>
          </ac:spMkLst>
        </pc:spChg>
        <pc:spChg chg="add">
          <ac:chgData name="Dana Wessell Lightfoot" userId="ab23fb22-b4fb-471a-8e7c-4d3c35667378" providerId="ADAL" clId="{50EBB034-C507-45E4-8051-721C54B90390}" dt="2022-05-19T01:04:57.223" v="526" actId="26606"/>
          <ac:spMkLst>
            <pc:docMk/>
            <pc:sldMk cId="3397679245" sldId="262"/>
            <ac:spMk id="9" creationId="{2C61293E-6EBE-43EF-A52C-9BEBFD7679D4}"/>
          </ac:spMkLst>
        </pc:spChg>
        <pc:spChg chg="add">
          <ac:chgData name="Dana Wessell Lightfoot" userId="ab23fb22-b4fb-471a-8e7c-4d3c35667378" providerId="ADAL" clId="{50EBB034-C507-45E4-8051-721C54B90390}" dt="2022-05-19T01:04:57.223" v="526" actId="26606"/>
          <ac:spMkLst>
            <pc:docMk/>
            <pc:sldMk cId="3397679245" sldId="262"/>
            <ac:spMk id="11" creationId="{21540236-BFD5-4A9D-8840-4703E7F76825}"/>
          </ac:spMkLst>
        </pc:spChg>
        <pc:picChg chg="add mod">
          <ac:chgData name="Dana Wessell Lightfoot" userId="ab23fb22-b4fb-471a-8e7c-4d3c35667378" providerId="ADAL" clId="{50EBB034-C507-45E4-8051-721C54B90390}" dt="2022-05-19T01:04:57.223" v="526" actId="26606"/>
          <ac:picMkLst>
            <pc:docMk/>
            <pc:sldMk cId="3397679245" sldId="262"/>
            <ac:picMk id="3" creationId="{89AA2FD7-75D4-48CD-942C-E17F5666B9EC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09:18.318" v="739" actId="1076"/>
        <pc:sldMkLst>
          <pc:docMk/>
          <pc:sldMk cId="2582917832" sldId="263"/>
        </pc:sldMkLst>
        <pc:spChg chg="add mod">
          <ac:chgData name="Dana Wessell Lightfoot" userId="ab23fb22-b4fb-471a-8e7c-4d3c35667378" providerId="ADAL" clId="{50EBB034-C507-45E4-8051-721C54B90390}" dt="2022-05-19T01:08:06.576" v="610" actId="1076"/>
          <ac:spMkLst>
            <pc:docMk/>
            <pc:sldMk cId="2582917832" sldId="263"/>
            <ac:spMk id="2" creationId="{51CC4970-17D9-44DA-91C0-242588AE9C14}"/>
          </ac:spMkLst>
        </pc:spChg>
        <pc:spChg chg="add mod">
          <ac:chgData name="Dana Wessell Lightfoot" userId="ab23fb22-b4fb-471a-8e7c-4d3c35667378" providerId="ADAL" clId="{50EBB034-C507-45E4-8051-721C54B90390}" dt="2022-05-19T01:09:18.318" v="739" actId="1076"/>
          <ac:spMkLst>
            <pc:docMk/>
            <pc:sldMk cId="2582917832" sldId="263"/>
            <ac:spMk id="3" creationId="{3CD1EFB2-6722-46A8-BAEB-EC2DF019843C}"/>
          </ac:spMkLst>
        </pc:spChg>
        <pc:grpChg chg="add">
          <ac:chgData name="Dana Wessell Lightfoot" userId="ab23fb22-b4fb-471a-8e7c-4d3c35667378" providerId="ADAL" clId="{50EBB034-C507-45E4-8051-721C54B90390}" dt="2022-05-19T01:07:35.043" v="601" actId="26606"/>
          <ac:grpSpMkLst>
            <pc:docMk/>
            <pc:sldMk cId="2582917832" sldId="263"/>
            <ac:grpSpMk id="71" creationId="{63737881-458F-40AD-B72B-B57D267DC423}"/>
          </ac:grpSpMkLst>
        </pc:grpChg>
        <pc:picChg chg="add mod">
          <ac:chgData name="Dana Wessell Lightfoot" userId="ab23fb22-b4fb-471a-8e7c-4d3c35667378" providerId="ADAL" clId="{50EBB034-C507-45E4-8051-721C54B90390}" dt="2022-05-19T01:07:35.043" v="601" actId="26606"/>
          <ac:picMkLst>
            <pc:docMk/>
            <pc:sldMk cId="2582917832" sldId="263"/>
            <ac:picMk id="3074" creationId="{CCFF39EB-193D-48A2-A7B1-5B873D6D8A49}"/>
          </ac:picMkLst>
        </pc:picChg>
      </pc:sldChg>
      <pc:sldChg chg="addSp modSp new mod setBg setClrOvrMap">
        <pc:chgData name="Dana Wessell Lightfoot" userId="ab23fb22-b4fb-471a-8e7c-4d3c35667378" providerId="ADAL" clId="{50EBB034-C507-45E4-8051-721C54B90390}" dt="2022-05-19T01:13:24.512" v="984" actId="20577"/>
        <pc:sldMkLst>
          <pc:docMk/>
          <pc:sldMk cId="3754686845" sldId="264"/>
        </pc:sldMkLst>
        <pc:spChg chg="add mod">
          <ac:chgData name="Dana Wessell Lightfoot" userId="ab23fb22-b4fb-471a-8e7c-4d3c35667378" providerId="ADAL" clId="{50EBB034-C507-45E4-8051-721C54B90390}" dt="2022-05-19T01:13:24.512" v="984" actId="20577"/>
          <ac:spMkLst>
            <pc:docMk/>
            <pc:sldMk cId="3754686845" sldId="264"/>
            <ac:spMk id="2" creationId="{19D9168E-D332-4279-894D-7CD2E81B370B}"/>
          </ac:spMkLst>
        </pc:spChg>
        <pc:spChg chg="add">
          <ac:chgData name="Dana Wessell Lightfoot" userId="ab23fb22-b4fb-471a-8e7c-4d3c35667378" providerId="ADAL" clId="{50EBB034-C507-45E4-8051-721C54B90390}" dt="2022-05-19T01:11:05.553" v="809" actId="26606"/>
          <ac:spMkLst>
            <pc:docMk/>
            <pc:sldMk cId="3754686845" sldId="264"/>
            <ac:spMk id="71" creationId="{8F23F8A3-8FD7-4779-8323-FDC26BE99889}"/>
          </ac:spMkLst>
        </pc:spChg>
        <pc:spChg chg="add">
          <ac:chgData name="Dana Wessell Lightfoot" userId="ab23fb22-b4fb-471a-8e7c-4d3c35667378" providerId="ADAL" clId="{50EBB034-C507-45E4-8051-721C54B90390}" dt="2022-05-19T01:11:05.553" v="809" actId="26606"/>
          <ac:spMkLst>
            <pc:docMk/>
            <pc:sldMk cId="3754686845" sldId="264"/>
            <ac:spMk id="73" creationId="{F605C4CC-A25C-416F-8333-7CB7DC97D870}"/>
          </ac:spMkLst>
        </pc:spChg>
        <pc:picChg chg="add mod">
          <ac:chgData name="Dana Wessell Lightfoot" userId="ab23fb22-b4fb-471a-8e7c-4d3c35667378" providerId="ADAL" clId="{50EBB034-C507-45E4-8051-721C54B90390}" dt="2022-05-19T01:11:05.553" v="809" actId="26606"/>
          <ac:picMkLst>
            <pc:docMk/>
            <pc:sldMk cId="3754686845" sldId="264"/>
            <ac:picMk id="4098" creationId="{8387EA49-7481-4C45-B373-8E88E15AF9C8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16:16.371" v="1137" actId="255"/>
        <pc:sldMkLst>
          <pc:docMk/>
          <pc:sldMk cId="147232714" sldId="265"/>
        </pc:sldMkLst>
        <pc:spChg chg="add mod">
          <ac:chgData name="Dana Wessell Lightfoot" userId="ab23fb22-b4fb-471a-8e7c-4d3c35667378" providerId="ADAL" clId="{50EBB034-C507-45E4-8051-721C54B90390}" dt="2022-05-19T01:16:08.602" v="1136" actId="26606"/>
          <ac:spMkLst>
            <pc:docMk/>
            <pc:sldMk cId="147232714" sldId="265"/>
            <ac:spMk id="4" creationId="{3EEF9143-87CE-4C20-8FFC-ABB137F4BFE1}"/>
          </ac:spMkLst>
        </pc:spChg>
        <pc:spChg chg="add mod">
          <ac:chgData name="Dana Wessell Lightfoot" userId="ab23fb22-b4fb-471a-8e7c-4d3c35667378" providerId="ADAL" clId="{50EBB034-C507-45E4-8051-721C54B90390}" dt="2022-05-19T01:16:16.371" v="1137" actId="255"/>
          <ac:spMkLst>
            <pc:docMk/>
            <pc:sldMk cId="147232714" sldId="265"/>
            <ac:spMk id="5" creationId="{93C3BFBE-85A4-4656-A3F6-B153977CE799}"/>
          </ac:spMkLst>
        </pc:spChg>
        <pc:spChg chg="add">
          <ac:chgData name="Dana Wessell Lightfoot" userId="ab23fb22-b4fb-471a-8e7c-4d3c35667378" providerId="ADAL" clId="{50EBB034-C507-45E4-8051-721C54B90390}" dt="2022-05-19T01:16:08.602" v="1136" actId="26606"/>
          <ac:spMkLst>
            <pc:docMk/>
            <pc:sldMk cId="147232714" sldId="265"/>
            <ac:spMk id="10" creationId="{F13C74B1-5B17-4795-BED0-7140497B445A}"/>
          </ac:spMkLst>
        </pc:spChg>
        <pc:spChg chg="add">
          <ac:chgData name="Dana Wessell Lightfoot" userId="ab23fb22-b4fb-471a-8e7c-4d3c35667378" providerId="ADAL" clId="{50EBB034-C507-45E4-8051-721C54B90390}" dt="2022-05-19T01:16:08.602" v="1136" actId="26606"/>
          <ac:spMkLst>
            <pc:docMk/>
            <pc:sldMk cId="147232714" sldId="265"/>
            <ac:spMk id="12" creationId="{D4974D33-8DC5-464E-8C6D-BE58F0669C17}"/>
          </ac:spMkLst>
        </pc:spChg>
        <pc:picChg chg="add mod ord">
          <ac:chgData name="Dana Wessell Lightfoot" userId="ab23fb22-b4fb-471a-8e7c-4d3c35667378" providerId="ADAL" clId="{50EBB034-C507-45E4-8051-721C54B90390}" dt="2022-05-19T01:16:08.602" v="1136" actId="26606"/>
          <ac:picMkLst>
            <pc:docMk/>
            <pc:sldMk cId="147232714" sldId="265"/>
            <ac:picMk id="3" creationId="{9A9AF4DC-B93F-4E04-AC89-AB4151843614}"/>
          </ac:picMkLst>
        </pc:picChg>
      </pc:sldChg>
      <pc:sldChg chg="addSp delSp modSp new mod setBg">
        <pc:chgData name="Dana Wessell Lightfoot" userId="ab23fb22-b4fb-471a-8e7c-4d3c35667378" providerId="ADAL" clId="{50EBB034-C507-45E4-8051-721C54B90390}" dt="2022-05-19T01:17:58.019" v="1197" actId="20577"/>
        <pc:sldMkLst>
          <pc:docMk/>
          <pc:sldMk cId="2848021068" sldId="266"/>
        </pc:sldMkLst>
        <pc:spChg chg="add mod">
          <ac:chgData name="Dana Wessell Lightfoot" userId="ab23fb22-b4fb-471a-8e7c-4d3c35667378" providerId="ADAL" clId="{50EBB034-C507-45E4-8051-721C54B90390}" dt="2022-05-19T01:17:58.019" v="1197" actId="20577"/>
          <ac:spMkLst>
            <pc:docMk/>
            <pc:sldMk cId="2848021068" sldId="266"/>
            <ac:spMk id="2" creationId="{93E8F26C-8D3D-4A4C-A69C-F15B91031DBB}"/>
          </ac:spMkLst>
        </pc:spChg>
        <pc:spChg chg="add del">
          <ac:chgData name="Dana Wessell Lightfoot" userId="ab23fb22-b4fb-471a-8e7c-4d3c35667378" providerId="ADAL" clId="{50EBB034-C507-45E4-8051-721C54B90390}" dt="2022-05-19T01:17:52.421" v="1196" actId="26606"/>
          <ac:spMkLst>
            <pc:docMk/>
            <pc:sldMk cId="2848021068" sldId="266"/>
            <ac:spMk id="73" creationId="{9F79630B-0F0B-446E-A637-38FA8F61D10E}"/>
          </ac:spMkLst>
        </pc:spChg>
        <pc:spChg chg="add del">
          <ac:chgData name="Dana Wessell Lightfoot" userId="ab23fb22-b4fb-471a-8e7c-4d3c35667378" providerId="ADAL" clId="{50EBB034-C507-45E4-8051-721C54B90390}" dt="2022-05-19T01:17:52.421" v="1196" actId="26606"/>
          <ac:spMkLst>
            <pc:docMk/>
            <pc:sldMk cId="2848021068" sldId="266"/>
            <ac:spMk id="75" creationId="{B3437C99-FC8E-4311-B48A-F0C4C329B154}"/>
          </ac:spMkLst>
        </pc:spChg>
        <pc:spChg chg="add">
          <ac:chgData name="Dana Wessell Lightfoot" userId="ab23fb22-b4fb-471a-8e7c-4d3c35667378" providerId="ADAL" clId="{50EBB034-C507-45E4-8051-721C54B90390}" dt="2022-05-19T01:17:52.421" v="1196" actId="26606"/>
          <ac:spMkLst>
            <pc:docMk/>
            <pc:sldMk cId="2848021068" sldId="266"/>
            <ac:spMk id="137" creationId="{9089EED9-F54D-4F20-A2C6-949DE4176959}"/>
          </ac:spMkLst>
        </pc:spChg>
        <pc:spChg chg="add">
          <ac:chgData name="Dana Wessell Lightfoot" userId="ab23fb22-b4fb-471a-8e7c-4d3c35667378" providerId="ADAL" clId="{50EBB034-C507-45E4-8051-721C54B90390}" dt="2022-05-19T01:17:52.421" v="1196" actId="26606"/>
          <ac:spMkLst>
            <pc:docMk/>
            <pc:sldMk cId="2848021068" sldId="266"/>
            <ac:spMk id="139" creationId="{7E46F721-3785-414D-8697-16AF490E6806}"/>
          </ac:spMkLst>
        </pc:spChg>
        <pc:picChg chg="add del">
          <ac:chgData name="Dana Wessell Lightfoot" userId="ab23fb22-b4fb-471a-8e7c-4d3c35667378" providerId="ADAL" clId="{50EBB034-C507-45E4-8051-721C54B90390}" dt="2022-05-19T01:16:56.218" v="1140" actId="478"/>
          <ac:picMkLst>
            <pc:docMk/>
            <pc:sldMk cId="2848021068" sldId="266"/>
            <ac:picMk id="5122" creationId="{B7D7FFD0-42A2-4256-9CA2-CCF32B1F06F9}"/>
          </ac:picMkLst>
        </pc:picChg>
        <pc:picChg chg="add mod ord">
          <ac:chgData name="Dana Wessell Lightfoot" userId="ab23fb22-b4fb-471a-8e7c-4d3c35667378" providerId="ADAL" clId="{50EBB034-C507-45E4-8051-721C54B90390}" dt="2022-05-19T01:17:52.421" v="1196" actId="26606"/>
          <ac:picMkLst>
            <pc:docMk/>
            <pc:sldMk cId="2848021068" sldId="266"/>
            <ac:picMk id="5124" creationId="{D68FF510-D0E5-43D2-BF56-0712C1CBE4A3}"/>
          </ac:picMkLst>
        </pc:picChg>
      </pc:sldChg>
      <pc:sldChg chg="addSp delSp modSp new mod setBg">
        <pc:chgData name="Dana Wessell Lightfoot" userId="ab23fb22-b4fb-471a-8e7c-4d3c35667378" providerId="ADAL" clId="{50EBB034-C507-45E4-8051-721C54B90390}" dt="2022-05-19T01:25:26.653" v="1398" actId="20577"/>
        <pc:sldMkLst>
          <pc:docMk/>
          <pc:sldMk cId="1096716368" sldId="267"/>
        </pc:sldMkLst>
        <pc:spChg chg="add mod">
          <ac:chgData name="Dana Wessell Lightfoot" userId="ab23fb22-b4fb-471a-8e7c-4d3c35667378" providerId="ADAL" clId="{50EBB034-C507-45E4-8051-721C54B90390}" dt="2022-05-19T01:24:20.738" v="1258" actId="1076"/>
          <ac:spMkLst>
            <pc:docMk/>
            <pc:sldMk cId="1096716368" sldId="267"/>
            <ac:spMk id="2" creationId="{C7590CE8-1AAC-4C3C-90A4-A0B530820A28}"/>
          </ac:spMkLst>
        </pc:spChg>
        <pc:spChg chg="add mod">
          <ac:chgData name="Dana Wessell Lightfoot" userId="ab23fb22-b4fb-471a-8e7c-4d3c35667378" providerId="ADAL" clId="{50EBB034-C507-45E4-8051-721C54B90390}" dt="2022-05-19T01:25:26.653" v="1398" actId="20577"/>
          <ac:spMkLst>
            <pc:docMk/>
            <pc:sldMk cId="1096716368" sldId="267"/>
            <ac:spMk id="3" creationId="{B5E3ADC8-624E-4149-B9B8-4F173435E3C1}"/>
          </ac:spMkLst>
        </pc:spChg>
        <pc:spChg chg="add">
          <ac:chgData name="Dana Wessell Lightfoot" userId="ab23fb22-b4fb-471a-8e7c-4d3c35667378" providerId="ADAL" clId="{50EBB034-C507-45E4-8051-721C54B90390}" dt="2022-05-19T01:23:49.948" v="1253" actId="26606"/>
          <ac:spMkLst>
            <pc:docMk/>
            <pc:sldMk cId="1096716368" sldId="267"/>
            <ac:spMk id="73" creationId="{D776D29F-0A2C-4F75-8582-7C7DFCBD11D5}"/>
          </ac:spMkLst>
        </pc:spChg>
        <pc:spChg chg="add">
          <ac:chgData name="Dana Wessell Lightfoot" userId="ab23fb22-b4fb-471a-8e7c-4d3c35667378" providerId="ADAL" clId="{50EBB034-C507-45E4-8051-721C54B90390}" dt="2022-05-19T01:23:49.948" v="1253" actId="26606"/>
          <ac:spMkLst>
            <pc:docMk/>
            <pc:sldMk cId="1096716368" sldId="267"/>
            <ac:spMk id="75" creationId="{C4D41903-2C9D-4F9E-AA1F-6161F8A6FC01}"/>
          </ac:spMkLst>
        </pc:spChg>
        <pc:spChg chg="add">
          <ac:chgData name="Dana Wessell Lightfoot" userId="ab23fb22-b4fb-471a-8e7c-4d3c35667378" providerId="ADAL" clId="{50EBB034-C507-45E4-8051-721C54B90390}" dt="2022-05-19T01:23:49.948" v="1253" actId="26606"/>
          <ac:spMkLst>
            <pc:docMk/>
            <pc:sldMk cId="1096716368" sldId="267"/>
            <ac:spMk id="77" creationId="{9E4574B5-C90E-412D-BAB0-B9F483290C67}"/>
          </ac:spMkLst>
        </pc:spChg>
        <pc:picChg chg="add del mod">
          <ac:chgData name="Dana Wessell Lightfoot" userId="ab23fb22-b4fb-471a-8e7c-4d3c35667378" providerId="ADAL" clId="{50EBB034-C507-45E4-8051-721C54B90390}" dt="2022-05-19T01:19:35.572" v="1203" actId="478"/>
          <ac:picMkLst>
            <pc:docMk/>
            <pc:sldMk cId="1096716368" sldId="267"/>
            <ac:picMk id="6146" creationId="{6C3C7314-D41B-4650-95B1-66F909DE14BD}"/>
          </ac:picMkLst>
        </pc:picChg>
        <pc:picChg chg="add mod ord">
          <ac:chgData name="Dana Wessell Lightfoot" userId="ab23fb22-b4fb-471a-8e7c-4d3c35667378" providerId="ADAL" clId="{50EBB034-C507-45E4-8051-721C54B90390}" dt="2022-05-19T01:23:49.948" v="1253" actId="26606"/>
          <ac:picMkLst>
            <pc:docMk/>
            <pc:sldMk cId="1096716368" sldId="267"/>
            <ac:picMk id="6148" creationId="{1205818D-ACD9-494A-9BE1-95CAAE77B02F}"/>
          </ac:picMkLst>
        </pc:picChg>
      </pc:sldChg>
      <pc:sldChg chg="addSp delSp modSp new mod setBg setClrOvrMap">
        <pc:chgData name="Dana Wessell Lightfoot" userId="ab23fb22-b4fb-471a-8e7c-4d3c35667378" providerId="ADAL" clId="{50EBB034-C507-45E4-8051-721C54B90390}" dt="2022-05-19T01:29:57.095" v="1608" actId="20577"/>
        <pc:sldMkLst>
          <pc:docMk/>
          <pc:sldMk cId="3296368736" sldId="268"/>
        </pc:sldMkLst>
        <pc:spChg chg="add del">
          <ac:chgData name="Dana Wessell Lightfoot" userId="ab23fb22-b4fb-471a-8e7c-4d3c35667378" providerId="ADAL" clId="{50EBB034-C507-45E4-8051-721C54B90390}" dt="2022-05-19T01:29:09.853" v="1556" actId="26606"/>
          <ac:spMkLst>
            <pc:docMk/>
            <pc:sldMk cId="3296368736" sldId="268"/>
            <ac:spMk id="71" creationId="{3AFE8227-C443-417B-BA91-520EB1EF4559}"/>
          </ac:spMkLst>
        </pc:spChg>
        <pc:spChg chg="add del">
          <ac:chgData name="Dana Wessell Lightfoot" userId="ab23fb22-b4fb-471a-8e7c-4d3c35667378" providerId="ADAL" clId="{50EBB034-C507-45E4-8051-721C54B90390}" dt="2022-05-19T01:29:09.853" v="1556" actId="26606"/>
          <ac:spMkLst>
            <pc:docMk/>
            <pc:sldMk cId="3296368736" sldId="268"/>
            <ac:spMk id="73" creationId="{907741FC-B544-4A6E-B831-6789D042333D}"/>
          </ac:spMkLst>
        </pc:spChg>
        <pc:spChg chg="add del">
          <ac:chgData name="Dana Wessell Lightfoot" userId="ab23fb22-b4fb-471a-8e7c-4d3c35667378" providerId="ADAL" clId="{50EBB034-C507-45E4-8051-721C54B90390}" dt="2022-05-19T01:29:09.853" v="1556" actId="26606"/>
          <ac:spMkLst>
            <pc:docMk/>
            <pc:sldMk cId="3296368736" sldId="268"/>
            <ac:spMk id="75" creationId="{3F0BE7ED-7814-4273-B18A-F26CC0380380}"/>
          </ac:spMkLst>
        </pc:spChg>
        <pc:graphicFrameChg chg="add del modGraphic">
          <ac:chgData name="Dana Wessell Lightfoot" userId="ab23fb22-b4fb-471a-8e7c-4d3c35667378" providerId="ADAL" clId="{50EBB034-C507-45E4-8051-721C54B90390}" dt="2022-05-19T01:26:04.368" v="1401" actId="478"/>
          <ac:graphicFrameMkLst>
            <pc:docMk/>
            <pc:sldMk cId="3296368736" sldId="268"/>
            <ac:graphicFrameMk id="2" creationId="{74A92060-9582-4981-87C1-6EC7112BED16}"/>
          </ac:graphicFrameMkLst>
        </pc:graphicFrameChg>
        <pc:graphicFrameChg chg="add mod ord modGraphic">
          <ac:chgData name="Dana Wessell Lightfoot" userId="ab23fb22-b4fb-471a-8e7c-4d3c35667378" providerId="ADAL" clId="{50EBB034-C507-45E4-8051-721C54B90390}" dt="2022-05-19T01:29:57.095" v="1608" actId="20577"/>
          <ac:graphicFrameMkLst>
            <pc:docMk/>
            <pc:sldMk cId="3296368736" sldId="268"/>
            <ac:graphicFrameMk id="3" creationId="{D7F93877-B19E-4F55-87B8-D7EDE5B24EF6}"/>
          </ac:graphicFrameMkLst>
        </pc:graphicFrameChg>
        <pc:picChg chg="add mod">
          <ac:chgData name="Dana Wessell Lightfoot" userId="ab23fb22-b4fb-471a-8e7c-4d3c35667378" providerId="ADAL" clId="{50EBB034-C507-45E4-8051-721C54B90390}" dt="2022-05-19T01:29:09.869" v="1557" actId="26606"/>
          <ac:picMkLst>
            <pc:docMk/>
            <pc:sldMk cId="3296368736" sldId="268"/>
            <ac:picMk id="7170" creationId="{A6AB4E58-3693-47A6-A80B-3F4DF8A5ED09}"/>
          </ac:picMkLst>
        </pc:picChg>
      </pc:sldChg>
      <pc:sldChg chg="addSp modSp new mod setBg setClrOvrMap">
        <pc:chgData name="Dana Wessell Lightfoot" userId="ab23fb22-b4fb-471a-8e7c-4d3c35667378" providerId="ADAL" clId="{50EBB034-C507-45E4-8051-721C54B90390}" dt="2022-05-19T01:32:05.094" v="1721" actId="26606"/>
        <pc:sldMkLst>
          <pc:docMk/>
          <pc:sldMk cId="1543727861" sldId="269"/>
        </pc:sldMkLst>
        <pc:spChg chg="add mod">
          <ac:chgData name="Dana Wessell Lightfoot" userId="ab23fb22-b4fb-471a-8e7c-4d3c35667378" providerId="ADAL" clId="{50EBB034-C507-45E4-8051-721C54B90390}" dt="2022-05-19T01:32:05.094" v="1721" actId="26606"/>
          <ac:spMkLst>
            <pc:docMk/>
            <pc:sldMk cId="1543727861" sldId="269"/>
            <ac:spMk id="2" creationId="{671268AE-F5F4-4260-BC68-1F02516E3878}"/>
          </ac:spMkLst>
        </pc:spChg>
        <pc:picChg chg="add mod">
          <ac:chgData name="Dana Wessell Lightfoot" userId="ab23fb22-b4fb-471a-8e7c-4d3c35667378" providerId="ADAL" clId="{50EBB034-C507-45E4-8051-721C54B90390}" dt="2022-05-19T01:32:05.094" v="1721" actId="26606"/>
          <ac:picMkLst>
            <pc:docMk/>
            <pc:sldMk cId="1543727861" sldId="269"/>
            <ac:picMk id="8194" creationId="{514DF5CE-F5D5-4944-84F1-61DA406AAE7D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34:04.100" v="1907" actId="255"/>
        <pc:sldMkLst>
          <pc:docMk/>
          <pc:sldMk cId="2364887266" sldId="270"/>
        </pc:sldMkLst>
        <pc:spChg chg="add mo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2" creationId="{D6A81DC2-78AC-4D5D-A938-47A1D6183FAB}"/>
          </ac:spMkLst>
        </pc:spChg>
        <pc:spChg chg="add mod">
          <ac:chgData name="Dana Wessell Lightfoot" userId="ab23fb22-b4fb-471a-8e7c-4d3c35667378" providerId="ADAL" clId="{50EBB034-C507-45E4-8051-721C54B90390}" dt="2022-05-19T01:34:04.100" v="1907" actId="255"/>
          <ac:spMkLst>
            <pc:docMk/>
            <pc:sldMk cId="2364887266" sldId="270"/>
            <ac:spMk id="3" creationId="{333A7500-BAE3-4528-9001-EAF3F8A9A3E8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8" creationId="{09588DA8-065E-4F6F-8EFD-43104AB2E0CF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10" creationId="{C4285719-470E-454C-AF62-8323075F1F5B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12" creationId="{CD9FE4EF-C4D8-49A0-B2FF-81D8DB7D8A24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14" creationId="{4300840D-0A0B-4512-BACA-B439D5B9C57C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16" creationId="{D2B78728-A580-49A7-84F9-6EF6F583ADE0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18" creationId="{38FAA1A1-D861-433F-88FA-1E9D6FD31D11}"/>
          </ac:spMkLst>
        </pc:spChg>
        <pc:spChg chg="add">
          <ac:chgData name="Dana Wessell Lightfoot" userId="ab23fb22-b4fb-471a-8e7c-4d3c35667378" providerId="ADAL" clId="{50EBB034-C507-45E4-8051-721C54B90390}" dt="2022-05-19T01:33:56.820" v="1906" actId="26606"/>
          <ac:spMkLst>
            <pc:docMk/>
            <pc:sldMk cId="2364887266" sldId="270"/>
            <ac:spMk id="20" creationId="{8D71EDA1-87BF-4D5D-AB79-F346FD19278A}"/>
          </ac:spMkLst>
        </pc:spChg>
      </pc:sldChg>
      <pc:sldChg chg="addSp modSp new mod setBg">
        <pc:chgData name="Dana Wessell Lightfoot" userId="ab23fb22-b4fb-471a-8e7c-4d3c35667378" providerId="ADAL" clId="{50EBB034-C507-45E4-8051-721C54B90390}" dt="2022-05-19T01:34:49.837" v="1910" actId="26606"/>
        <pc:sldMkLst>
          <pc:docMk/>
          <pc:sldMk cId="849473949" sldId="271"/>
        </pc:sldMkLst>
        <pc:spChg chg="add">
          <ac:chgData name="Dana Wessell Lightfoot" userId="ab23fb22-b4fb-471a-8e7c-4d3c35667378" providerId="ADAL" clId="{50EBB034-C507-45E4-8051-721C54B90390}" dt="2022-05-19T01:34:49.837" v="1910" actId="26606"/>
          <ac:spMkLst>
            <pc:docMk/>
            <pc:sldMk cId="849473949" sldId="271"/>
            <ac:spMk id="71" creationId="{AB8C311F-7253-4AED-9701-7FC0708C41C7}"/>
          </ac:spMkLst>
        </pc:spChg>
        <pc:spChg chg="add">
          <ac:chgData name="Dana Wessell Lightfoot" userId="ab23fb22-b4fb-471a-8e7c-4d3c35667378" providerId="ADAL" clId="{50EBB034-C507-45E4-8051-721C54B90390}" dt="2022-05-19T01:34:49.837" v="1910" actId="26606"/>
          <ac:spMkLst>
            <pc:docMk/>
            <pc:sldMk cId="849473949" sldId="271"/>
            <ac:spMk id="73" creationId="{E2384209-CB15-4CDF-9D31-C44FD9A3F20D}"/>
          </ac:spMkLst>
        </pc:spChg>
        <pc:spChg chg="add">
          <ac:chgData name="Dana Wessell Lightfoot" userId="ab23fb22-b4fb-471a-8e7c-4d3c35667378" providerId="ADAL" clId="{50EBB034-C507-45E4-8051-721C54B90390}" dt="2022-05-19T01:34:49.837" v="1910" actId="26606"/>
          <ac:spMkLst>
            <pc:docMk/>
            <pc:sldMk cId="849473949" sldId="271"/>
            <ac:spMk id="75" creationId="{2633B3B5-CC90-43F0-8714-D31D1F3F0209}"/>
          </ac:spMkLst>
        </pc:spChg>
        <pc:spChg chg="add">
          <ac:chgData name="Dana Wessell Lightfoot" userId="ab23fb22-b4fb-471a-8e7c-4d3c35667378" providerId="ADAL" clId="{50EBB034-C507-45E4-8051-721C54B90390}" dt="2022-05-19T01:34:49.837" v="1910" actId="26606"/>
          <ac:spMkLst>
            <pc:docMk/>
            <pc:sldMk cId="849473949" sldId="271"/>
            <ac:spMk id="77" creationId="{A8D57A06-A426-446D-B02C-A2DC6B62E45E}"/>
          </ac:spMkLst>
        </pc:spChg>
        <pc:picChg chg="add mod">
          <ac:chgData name="Dana Wessell Lightfoot" userId="ab23fb22-b4fb-471a-8e7c-4d3c35667378" providerId="ADAL" clId="{50EBB034-C507-45E4-8051-721C54B90390}" dt="2022-05-19T01:34:49.837" v="1910" actId="26606"/>
          <ac:picMkLst>
            <pc:docMk/>
            <pc:sldMk cId="849473949" sldId="271"/>
            <ac:picMk id="9218" creationId="{7805F6A8-BCB2-4229-A8E5-7DC12B88A0B3}"/>
          </ac:picMkLst>
        </pc:picChg>
      </pc:sldChg>
      <pc:sldChg chg="addSp modSp new mod setBg">
        <pc:chgData name="Dana Wessell Lightfoot" userId="ab23fb22-b4fb-471a-8e7c-4d3c35667378" providerId="ADAL" clId="{50EBB034-C507-45E4-8051-721C54B90390}" dt="2022-05-19T01:38:19.437" v="1979" actId="1076"/>
        <pc:sldMkLst>
          <pc:docMk/>
          <pc:sldMk cId="4170802939" sldId="272"/>
        </pc:sldMkLst>
        <pc:spChg chg="add mod">
          <ac:chgData name="Dana Wessell Lightfoot" userId="ab23fb22-b4fb-471a-8e7c-4d3c35667378" providerId="ADAL" clId="{50EBB034-C507-45E4-8051-721C54B90390}" dt="2022-05-19T01:37:37.351" v="1964" actId="26606"/>
          <ac:spMkLst>
            <pc:docMk/>
            <pc:sldMk cId="4170802939" sldId="272"/>
            <ac:spMk id="2" creationId="{7B97EE2A-6530-4D64-9AD2-7F1DCCF787EE}"/>
          </ac:spMkLst>
        </pc:spChg>
        <pc:spChg chg="add mod">
          <ac:chgData name="Dana Wessell Lightfoot" userId="ab23fb22-b4fb-471a-8e7c-4d3c35667378" providerId="ADAL" clId="{50EBB034-C507-45E4-8051-721C54B90390}" dt="2022-05-19T01:38:19.437" v="1979" actId="1076"/>
          <ac:spMkLst>
            <pc:docMk/>
            <pc:sldMk cId="4170802939" sldId="272"/>
            <ac:spMk id="3" creationId="{A639688C-C2A7-4E23-8280-5B4C6900A5FF}"/>
          </ac:spMkLst>
        </pc:spChg>
        <pc:spChg chg="add">
          <ac:chgData name="Dana Wessell Lightfoot" userId="ab23fb22-b4fb-471a-8e7c-4d3c35667378" providerId="ADAL" clId="{50EBB034-C507-45E4-8051-721C54B90390}" dt="2022-05-19T01:37:37.351" v="1964" actId="26606"/>
          <ac:spMkLst>
            <pc:docMk/>
            <pc:sldMk cId="4170802939" sldId="272"/>
            <ac:spMk id="71" creationId="{87CC2527-562A-4F69-B487-4371E5B243E7}"/>
          </ac:spMkLst>
        </pc:spChg>
        <pc:picChg chg="add mod">
          <ac:chgData name="Dana Wessell Lightfoot" userId="ab23fb22-b4fb-471a-8e7c-4d3c35667378" providerId="ADAL" clId="{50EBB034-C507-45E4-8051-721C54B90390}" dt="2022-05-19T01:37:37.351" v="1964" actId="26606"/>
          <ac:picMkLst>
            <pc:docMk/>
            <pc:sldMk cId="4170802939" sldId="272"/>
            <ac:picMk id="10242" creationId="{54F09B21-EE2A-47D3-B6B1-B9739FC77A42}"/>
          </ac:picMkLst>
        </pc:picChg>
        <pc:cxnChg chg="add">
          <ac:chgData name="Dana Wessell Lightfoot" userId="ab23fb22-b4fb-471a-8e7c-4d3c35667378" providerId="ADAL" clId="{50EBB034-C507-45E4-8051-721C54B90390}" dt="2022-05-19T01:37:37.351" v="1964" actId="26606"/>
          <ac:cxnSpMkLst>
            <pc:docMk/>
            <pc:sldMk cId="4170802939" sldId="272"/>
            <ac:cxnSpMk id="73" creationId="{BCDAEC91-5BCE-4B55-9CC0-43EF94CB734B}"/>
          </ac:cxnSpMkLst>
        </pc:cxnChg>
      </pc:sldChg>
      <pc:sldChg chg="addSp delSp modSp new mod setBg">
        <pc:chgData name="Dana Wessell Lightfoot" userId="ab23fb22-b4fb-471a-8e7c-4d3c35667378" providerId="ADAL" clId="{50EBB034-C507-45E4-8051-721C54B90390}" dt="2022-05-19T01:41:44.196" v="2182" actId="26606"/>
        <pc:sldMkLst>
          <pc:docMk/>
          <pc:sldMk cId="1777430941" sldId="273"/>
        </pc:sldMkLst>
        <pc:spChg chg="add mod">
          <ac:chgData name="Dana Wessell Lightfoot" userId="ab23fb22-b4fb-471a-8e7c-4d3c35667378" providerId="ADAL" clId="{50EBB034-C507-45E4-8051-721C54B90390}" dt="2022-05-19T01:41:44.196" v="2182" actId="26606"/>
          <ac:spMkLst>
            <pc:docMk/>
            <pc:sldMk cId="1777430941" sldId="273"/>
            <ac:spMk id="2" creationId="{E50FB630-ABC3-4258-AF5E-7903C3F20F47}"/>
          </ac:spMkLst>
        </pc:spChg>
        <pc:spChg chg="add del mod">
          <ac:chgData name="Dana Wessell Lightfoot" userId="ab23fb22-b4fb-471a-8e7c-4d3c35667378" providerId="ADAL" clId="{50EBB034-C507-45E4-8051-721C54B90390}" dt="2022-05-19T01:41:44.196" v="2182" actId="26606"/>
          <ac:spMkLst>
            <pc:docMk/>
            <pc:sldMk cId="1777430941" sldId="273"/>
            <ac:spMk id="3" creationId="{9030CAF9-E296-4AE3-9EBC-4C62EE8B1790}"/>
          </ac:spMkLst>
        </pc:spChg>
        <pc:spChg chg="add del">
          <ac:chgData name="Dana Wessell Lightfoot" userId="ab23fb22-b4fb-471a-8e7c-4d3c35667378" providerId="ADAL" clId="{50EBB034-C507-45E4-8051-721C54B90390}" dt="2022-05-19T01:41:44.196" v="2182" actId="26606"/>
          <ac:spMkLst>
            <pc:docMk/>
            <pc:sldMk cId="1777430941" sldId="273"/>
            <ac:spMk id="7" creationId="{B547373F-AF2E-4907-B442-9F902B387FD0}"/>
          </ac:spMkLst>
        </pc:spChg>
        <pc:spChg chg="add">
          <ac:chgData name="Dana Wessell Lightfoot" userId="ab23fb22-b4fb-471a-8e7c-4d3c35667378" providerId="ADAL" clId="{50EBB034-C507-45E4-8051-721C54B90390}" dt="2022-05-19T01:41:44.196" v="2182" actId="26606"/>
          <ac:spMkLst>
            <pc:docMk/>
            <pc:sldMk cId="1777430941" sldId="273"/>
            <ac:spMk id="13" creationId="{2E442304-DDBD-4F7B-8017-36BCC863FB40}"/>
          </ac:spMkLst>
        </pc:spChg>
        <pc:spChg chg="add">
          <ac:chgData name="Dana Wessell Lightfoot" userId="ab23fb22-b4fb-471a-8e7c-4d3c35667378" providerId="ADAL" clId="{50EBB034-C507-45E4-8051-721C54B90390}" dt="2022-05-19T01:41:44.196" v="2182" actId="26606"/>
          <ac:spMkLst>
            <pc:docMk/>
            <pc:sldMk cId="1777430941" sldId="273"/>
            <ac:spMk id="15" creationId="{5E107275-3853-46FD-A241-DE4355A42675}"/>
          </ac:spMkLst>
        </pc:spChg>
        <pc:graphicFrameChg chg="add">
          <ac:chgData name="Dana Wessell Lightfoot" userId="ab23fb22-b4fb-471a-8e7c-4d3c35667378" providerId="ADAL" clId="{50EBB034-C507-45E4-8051-721C54B90390}" dt="2022-05-19T01:41:44.196" v="2182" actId="26606"/>
          <ac:graphicFrameMkLst>
            <pc:docMk/>
            <pc:sldMk cId="1777430941" sldId="273"/>
            <ac:graphicFrameMk id="9" creationId="{F1CED4C3-C461-0246-709C-8B53FBA1623E}"/>
          </ac:graphicFrameMkLst>
        </pc:graphicFrameChg>
      </pc:sldChg>
      <pc:sldChg chg="delSp add setBg delDesignElem">
        <pc:chgData name="Dana Wessell Lightfoot" userId="ab23fb22-b4fb-471a-8e7c-4d3c35667378" providerId="ADAL" clId="{50EBB034-C507-45E4-8051-721C54B90390}" dt="2022-05-19T01:42:07.318" v="2184"/>
        <pc:sldMkLst>
          <pc:docMk/>
          <pc:sldMk cId="2194942415" sldId="274"/>
        </pc:sldMkLst>
        <pc:spChg chg="del">
          <ac:chgData name="Dana Wessell Lightfoot" userId="ab23fb22-b4fb-471a-8e7c-4d3c35667378" providerId="ADAL" clId="{50EBB034-C507-45E4-8051-721C54B90390}" dt="2022-05-19T01:42:07.318" v="2184"/>
          <ac:spMkLst>
            <pc:docMk/>
            <pc:sldMk cId="2194942415" sldId="274"/>
            <ac:spMk id="27" creationId="{9B7AD9F6-8CE7-4299-8FC6-328F4DCD3FF9}"/>
          </ac:spMkLst>
        </pc:spChg>
        <pc:spChg chg="del">
          <ac:chgData name="Dana Wessell Lightfoot" userId="ab23fb22-b4fb-471a-8e7c-4d3c35667378" providerId="ADAL" clId="{50EBB034-C507-45E4-8051-721C54B90390}" dt="2022-05-19T01:42:07.318" v="2184"/>
          <ac:spMkLst>
            <pc:docMk/>
            <pc:sldMk cId="2194942415" sldId="274"/>
            <ac:spMk id="29" creationId="{F49775AF-8896-43EE-92C6-83497D6DC56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77D8A4-F726-4E71-A11D-1D916AB4327F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</dgm:pt>
    <dgm:pt modelId="{EC85CF92-2D44-4182-9D67-E3E7ECC4342F}">
      <dgm:prSet phldrT="[Text]"/>
      <dgm:spPr/>
      <dgm:t>
        <a:bodyPr/>
        <a:lstStyle/>
        <a:p>
          <a:r>
            <a:rPr lang="en-US" dirty="0"/>
            <a:t>1305: Papacy moved to Avignon, France (Clement V)</a:t>
          </a:r>
        </a:p>
      </dgm:t>
    </dgm:pt>
    <dgm:pt modelId="{3AF15909-C0FC-4A24-8761-68C4ED84A579}" type="parTrans" cxnId="{A4A17DA0-462A-4A77-892A-20BE3A8DE0E9}">
      <dgm:prSet/>
      <dgm:spPr/>
      <dgm:t>
        <a:bodyPr/>
        <a:lstStyle/>
        <a:p>
          <a:endParaRPr lang="en-US"/>
        </a:p>
      </dgm:t>
    </dgm:pt>
    <dgm:pt modelId="{9CC8E6AF-D46D-4032-BE96-AEFC8F7A3D2F}" type="sibTrans" cxnId="{A4A17DA0-462A-4A77-892A-20BE3A8DE0E9}">
      <dgm:prSet/>
      <dgm:spPr/>
      <dgm:t>
        <a:bodyPr/>
        <a:lstStyle/>
        <a:p>
          <a:endParaRPr lang="en-US"/>
        </a:p>
      </dgm:t>
    </dgm:pt>
    <dgm:pt modelId="{D7D5EB78-8C08-4272-A9D5-29FD7CDC733D}">
      <dgm:prSet phldrT="[Text]"/>
      <dgm:spPr/>
      <dgm:t>
        <a:bodyPr/>
        <a:lstStyle/>
        <a:p>
          <a:r>
            <a:rPr lang="en-US" dirty="0"/>
            <a:t>1378: Disputed papal election = 3 popes (Urban VI and 2 more)</a:t>
          </a:r>
        </a:p>
      </dgm:t>
    </dgm:pt>
    <dgm:pt modelId="{F8E2355E-9A4F-4B0D-ACE9-92AA2413E377}" type="parTrans" cxnId="{E84639D6-71F0-460F-BBC0-C8D6EE3AB731}">
      <dgm:prSet/>
      <dgm:spPr/>
      <dgm:t>
        <a:bodyPr/>
        <a:lstStyle/>
        <a:p>
          <a:endParaRPr lang="en-US"/>
        </a:p>
      </dgm:t>
    </dgm:pt>
    <dgm:pt modelId="{9A93AB99-2501-49E6-A5CE-08CC3F8F7407}" type="sibTrans" cxnId="{E84639D6-71F0-460F-BBC0-C8D6EE3AB731}">
      <dgm:prSet/>
      <dgm:spPr/>
      <dgm:t>
        <a:bodyPr/>
        <a:lstStyle/>
        <a:p>
          <a:endParaRPr lang="en-US"/>
        </a:p>
      </dgm:t>
    </dgm:pt>
    <dgm:pt modelId="{B7D119DC-40B5-446D-9FE4-A81F99AECCA7}">
      <dgm:prSet phldrT="[Text]"/>
      <dgm:spPr/>
      <dgm:t>
        <a:bodyPr/>
        <a:lstStyle/>
        <a:p>
          <a:r>
            <a:rPr lang="en-US" dirty="0"/>
            <a:t>1417: Dispute settled = one pope (Martin V)</a:t>
          </a:r>
        </a:p>
      </dgm:t>
    </dgm:pt>
    <dgm:pt modelId="{93157802-8144-453B-B75C-2912DA7CA255}" type="parTrans" cxnId="{1503A917-A517-4C32-900B-CE4296BAE50E}">
      <dgm:prSet/>
      <dgm:spPr/>
      <dgm:t>
        <a:bodyPr/>
        <a:lstStyle/>
        <a:p>
          <a:endParaRPr lang="en-US"/>
        </a:p>
      </dgm:t>
    </dgm:pt>
    <dgm:pt modelId="{6681F0EC-457A-4B6D-B473-E8F6F427977B}" type="sibTrans" cxnId="{1503A917-A517-4C32-900B-CE4296BAE50E}">
      <dgm:prSet/>
      <dgm:spPr/>
      <dgm:t>
        <a:bodyPr/>
        <a:lstStyle/>
        <a:p>
          <a:endParaRPr lang="en-US"/>
        </a:p>
      </dgm:t>
    </dgm:pt>
    <dgm:pt modelId="{07721EF9-88DA-4FF5-88EB-97ECDFE52449}">
      <dgm:prSet/>
      <dgm:spPr/>
      <dgm:t>
        <a:bodyPr/>
        <a:lstStyle/>
        <a:p>
          <a:r>
            <a:rPr lang="en-US" dirty="0"/>
            <a:t>1376: Papacy returns to Italy</a:t>
          </a:r>
        </a:p>
      </dgm:t>
    </dgm:pt>
    <dgm:pt modelId="{46411955-3DBB-46F7-A33D-C53B10F786D4}" type="parTrans" cxnId="{85938F5B-788A-4323-BDEE-A5846C311557}">
      <dgm:prSet/>
      <dgm:spPr/>
      <dgm:t>
        <a:bodyPr/>
        <a:lstStyle/>
        <a:p>
          <a:endParaRPr lang="en-US"/>
        </a:p>
      </dgm:t>
    </dgm:pt>
    <dgm:pt modelId="{AEAD7F65-1D36-409D-8A66-259913789AE6}" type="sibTrans" cxnId="{85938F5B-788A-4323-BDEE-A5846C311557}">
      <dgm:prSet/>
      <dgm:spPr/>
      <dgm:t>
        <a:bodyPr/>
        <a:lstStyle/>
        <a:p>
          <a:endParaRPr lang="en-US"/>
        </a:p>
      </dgm:t>
    </dgm:pt>
    <dgm:pt modelId="{E18DDC7D-A92A-462C-847E-4E1924A24562}" type="pres">
      <dgm:prSet presAssocID="{AA77D8A4-F726-4E71-A11D-1D916AB4327F}" presName="vert0" presStyleCnt="0">
        <dgm:presLayoutVars>
          <dgm:dir/>
          <dgm:animOne val="branch"/>
          <dgm:animLvl val="lvl"/>
        </dgm:presLayoutVars>
      </dgm:prSet>
      <dgm:spPr/>
    </dgm:pt>
    <dgm:pt modelId="{E9F8637C-6E5F-4712-AA5A-589E6CABF690}" type="pres">
      <dgm:prSet presAssocID="{EC85CF92-2D44-4182-9D67-E3E7ECC4342F}" presName="thickLine" presStyleLbl="alignNode1" presStyleIdx="0" presStyleCnt="4"/>
      <dgm:spPr/>
    </dgm:pt>
    <dgm:pt modelId="{D283350A-E9EE-4ABB-87F1-5239D03F52D9}" type="pres">
      <dgm:prSet presAssocID="{EC85CF92-2D44-4182-9D67-E3E7ECC4342F}" presName="horz1" presStyleCnt="0"/>
      <dgm:spPr/>
    </dgm:pt>
    <dgm:pt modelId="{962B426B-9E1F-4232-9B45-804A65DD2922}" type="pres">
      <dgm:prSet presAssocID="{EC85CF92-2D44-4182-9D67-E3E7ECC4342F}" presName="tx1" presStyleLbl="revTx" presStyleIdx="0" presStyleCnt="4"/>
      <dgm:spPr/>
    </dgm:pt>
    <dgm:pt modelId="{A0E8649B-8E9A-4B69-BF66-4B2C4A1B1321}" type="pres">
      <dgm:prSet presAssocID="{EC85CF92-2D44-4182-9D67-E3E7ECC4342F}" presName="vert1" presStyleCnt="0"/>
      <dgm:spPr/>
    </dgm:pt>
    <dgm:pt modelId="{09FD8CDA-6FAF-455C-A7C7-A91602C162B2}" type="pres">
      <dgm:prSet presAssocID="{07721EF9-88DA-4FF5-88EB-97ECDFE52449}" presName="thickLine" presStyleLbl="alignNode1" presStyleIdx="1" presStyleCnt="4"/>
      <dgm:spPr/>
    </dgm:pt>
    <dgm:pt modelId="{21D5B3D1-1A64-4D57-AD36-E1413A70BE95}" type="pres">
      <dgm:prSet presAssocID="{07721EF9-88DA-4FF5-88EB-97ECDFE52449}" presName="horz1" presStyleCnt="0"/>
      <dgm:spPr/>
    </dgm:pt>
    <dgm:pt modelId="{B33083EA-080A-48BB-A380-15CBE4D7CF53}" type="pres">
      <dgm:prSet presAssocID="{07721EF9-88DA-4FF5-88EB-97ECDFE52449}" presName="tx1" presStyleLbl="revTx" presStyleIdx="1" presStyleCnt="4"/>
      <dgm:spPr/>
    </dgm:pt>
    <dgm:pt modelId="{85EC6668-E500-46F7-8705-F086D17C0561}" type="pres">
      <dgm:prSet presAssocID="{07721EF9-88DA-4FF5-88EB-97ECDFE52449}" presName="vert1" presStyleCnt="0"/>
      <dgm:spPr/>
    </dgm:pt>
    <dgm:pt modelId="{AA9BE071-FE6E-4C72-891C-D7B54F844776}" type="pres">
      <dgm:prSet presAssocID="{D7D5EB78-8C08-4272-A9D5-29FD7CDC733D}" presName="thickLine" presStyleLbl="alignNode1" presStyleIdx="2" presStyleCnt="4"/>
      <dgm:spPr/>
    </dgm:pt>
    <dgm:pt modelId="{DB42B3FC-705C-4F52-A239-DBCB65267344}" type="pres">
      <dgm:prSet presAssocID="{D7D5EB78-8C08-4272-A9D5-29FD7CDC733D}" presName="horz1" presStyleCnt="0"/>
      <dgm:spPr/>
    </dgm:pt>
    <dgm:pt modelId="{32A984C3-20E3-4EEC-B027-02A19B88FF75}" type="pres">
      <dgm:prSet presAssocID="{D7D5EB78-8C08-4272-A9D5-29FD7CDC733D}" presName="tx1" presStyleLbl="revTx" presStyleIdx="2" presStyleCnt="4"/>
      <dgm:spPr/>
    </dgm:pt>
    <dgm:pt modelId="{83F9414F-7908-4CE1-8D63-21C9B99BDCA6}" type="pres">
      <dgm:prSet presAssocID="{D7D5EB78-8C08-4272-A9D5-29FD7CDC733D}" presName="vert1" presStyleCnt="0"/>
      <dgm:spPr/>
    </dgm:pt>
    <dgm:pt modelId="{B38802CE-DAFB-4715-ABCC-22843ACB3A46}" type="pres">
      <dgm:prSet presAssocID="{B7D119DC-40B5-446D-9FE4-A81F99AECCA7}" presName="thickLine" presStyleLbl="alignNode1" presStyleIdx="3" presStyleCnt="4"/>
      <dgm:spPr/>
    </dgm:pt>
    <dgm:pt modelId="{CEF1BC12-9A94-4793-B2E4-582C321D6B57}" type="pres">
      <dgm:prSet presAssocID="{B7D119DC-40B5-446D-9FE4-A81F99AECCA7}" presName="horz1" presStyleCnt="0"/>
      <dgm:spPr/>
    </dgm:pt>
    <dgm:pt modelId="{643CD6C2-C857-4B4B-B603-C45BC77B62E2}" type="pres">
      <dgm:prSet presAssocID="{B7D119DC-40B5-446D-9FE4-A81F99AECCA7}" presName="tx1" presStyleLbl="revTx" presStyleIdx="3" presStyleCnt="4"/>
      <dgm:spPr/>
    </dgm:pt>
    <dgm:pt modelId="{66223ABB-104E-47AE-AE24-71C4455333D7}" type="pres">
      <dgm:prSet presAssocID="{B7D119DC-40B5-446D-9FE4-A81F99AECCA7}" presName="vert1" presStyleCnt="0"/>
      <dgm:spPr/>
    </dgm:pt>
  </dgm:ptLst>
  <dgm:cxnLst>
    <dgm:cxn modelId="{96ABBC03-AD6F-495C-8443-A7472C4EE035}" type="presOf" srcId="{AA77D8A4-F726-4E71-A11D-1D916AB4327F}" destId="{E18DDC7D-A92A-462C-847E-4E1924A24562}" srcOrd="0" destOrd="0" presId="urn:microsoft.com/office/officeart/2008/layout/LinedList"/>
    <dgm:cxn modelId="{1503A917-A517-4C32-900B-CE4296BAE50E}" srcId="{AA77D8A4-F726-4E71-A11D-1D916AB4327F}" destId="{B7D119DC-40B5-446D-9FE4-A81F99AECCA7}" srcOrd="3" destOrd="0" parTransId="{93157802-8144-453B-B75C-2912DA7CA255}" sibTransId="{6681F0EC-457A-4B6D-B473-E8F6F427977B}"/>
    <dgm:cxn modelId="{85938F5B-788A-4323-BDEE-A5846C311557}" srcId="{AA77D8A4-F726-4E71-A11D-1D916AB4327F}" destId="{07721EF9-88DA-4FF5-88EB-97ECDFE52449}" srcOrd="1" destOrd="0" parTransId="{46411955-3DBB-46F7-A33D-C53B10F786D4}" sibTransId="{AEAD7F65-1D36-409D-8A66-259913789AE6}"/>
    <dgm:cxn modelId="{026D7949-C01C-4FA6-9455-AC3C3569DC26}" type="presOf" srcId="{D7D5EB78-8C08-4272-A9D5-29FD7CDC733D}" destId="{32A984C3-20E3-4EEC-B027-02A19B88FF75}" srcOrd="0" destOrd="0" presId="urn:microsoft.com/office/officeart/2008/layout/LinedList"/>
    <dgm:cxn modelId="{6BF84E57-7406-4954-9CD8-DA291FFDCEB2}" type="presOf" srcId="{07721EF9-88DA-4FF5-88EB-97ECDFE52449}" destId="{B33083EA-080A-48BB-A380-15CBE4D7CF53}" srcOrd="0" destOrd="0" presId="urn:microsoft.com/office/officeart/2008/layout/LinedList"/>
    <dgm:cxn modelId="{A4A17DA0-462A-4A77-892A-20BE3A8DE0E9}" srcId="{AA77D8A4-F726-4E71-A11D-1D916AB4327F}" destId="{EC85CF92-2D44-4182-9D67-E3E7ECC4342F}" srcOrd="0" destOrd="0" parTransId="{3AF15909-C0FC-4A24-8761-68C4ED84A579}" sibTransId="{9CC8E6AF-D46D-4032-BE96-AEFC8F7A3D2F}"/>
    <dgm:cxn modelId="{088DFCBC-3AAC-45AD-8D60-7D2FC51073BD}" type="presOf" srcId="{B7D119DC-40B5-446D-9FE4-A81F99AECCA7}" destId="{643CD6C2-C857-4B4B-B603-C45BC77B62E2}" srcOrd="0" destOrd="0" presId="urn:microsoft.com/office/officeart/2008/layout/LinedList"/>
    <dgm:cxn modelId="{E84639D6-71F0-460F-BBC0-C8D6EE3AB731}" srcId="{AA77D8A4-F726-4E71-A11D-1D916AB4327F}" destId="{D7D5EB78-8C08-4272-A9D5-29FD7CDC733D}" srcOrd="2" destOrd="0" parTransId="{F8E2355E-9A4F-4B0D-ACE9-92AA2413E377}" sibTransId="{9A93AB99-2501-49E6-A5CE-08CC3F8F7407}"/>
    <dgm:cxn modelId="{96178DF9-E88A-49AA-BC66-B0D61B234896}" type="presOf" srcId="{EC85CF92-2D44-4182-9D67-E3E7ECC4342F}" destId="{962B426B-9E1F-4232-9B45-804A65DD2922}" srcOrd="0" destOrd="0" presId="urn:microsoft.com/office/officeart/2008/layout/LinedList"/>
    <dgm:cxn modelId="{8582D65A-DC44-45A4-89AC-F19B21F808BB}" type="presParOf" srcId="{E18DDC7D-A92A-462C-847E-4E1924A24562}" destId="{E9F8637C-6E5F-4712-AA5A-589E6CABF690}" srcOrd="0" destOrd="0" presId="urn:microsoft.com/office/officeart/2008/layout/LinedList"/>
    <dgm:cxn modelId="{584D3DA4-4600-4D23-AA61-B94E7E442E84}" type="presParOf" srcId="{E18DDC7D-A92A-462C-847E-4E1924A24562}" destId="{D283350A-E9EE-4ABB-87F1-5239D03F52D9}" srcOrd="1" destOrd="0" presId="urn:microsoft.com/office/officeart/2008/layout/LinedList"/>
    <dgm:cxn modelId="{DE6F6AF9-8E45-4D47-B924-CC77551AA31B}" type="presParOf" srcId="{D283350A-E9EE-4ABB-87F1-5239D03F52D9}" destId="{962B426B-9E1F-4232-9B45-804A65DD2922}" srcOrd="0" destOrd="0" presId="urn:microsoft.com/office/officeart/2008/layout/LinedList"/>
    <dgm:cxn modelId="{0ABDE117-D1CC-48BC-A954-2FDE209A39E6}" type="presParOf" srcId="{D283350A-E9EE-4ABB-87F1-5239D03F52D9}" destId="{A0E8649B-8E9A-4B69-BF66-4B2C4A1B1321}" srcOrd="1" destOrd="0" presId="urn:microsoft.com/office/officeart/2008/layout/LinedList"/>
    <dgm:cxn modelId="{2F41B4E4-82F4-457B-8344-EF7FEE326C06}" type="presParOf" srcId="{E18DDC7D-A92A-462C-847E-4E1924A24562}" destId="{09FD8CDA-6FAF-455C-A7C7-A91602C162B2}" srcOrd="2" destOrd="0" presId="urn:microsoft.com/office/officeart/2008/layout/LinedList"/>
    <dgm:cxn modelId="{A94F07EC-A347-494B-80FF-A28BD98DE6E9}" type="presParOf" srcId="{E18DDC7D-A92A-462C-847E-4E1924A24562}" destId="{21D5B3D1-1A64-4D57-AD36-E1413A70BE95}" srcOrd="3" destOrd="0" presId="urn:microsoft.com/office/officeart/2008/layout/LinedList"/>
    <dgm:cxn modelId="{085EAB03-B94C-4D5B-9F0F-4155439F35F6}" type="presParOf" srcId="{21D5B3D1-1A64-4D57-AD36-E1413A70BE95}" destId="{B33083EA-080A-48BB-A380-15CBE4D7CF53}" srcOrd="0" destOrd="0" presId="urn:microsoft.com/office/officeart/2008/layout/LinedList"/>
    <dgm:cxn modelId="{1E1F6CB3-5CF9-4CA3-9E26-959D61324A2E}" type="presParOf" srcId="{21D5B3D1-1A64-4D57-AD36-E1413A70BE95}" destId="{85EC6668-E500-46F7-8705-F086D17C0561}" srcOrd="1" destOrd="0" presId="urn:microsoft.com/office/officeart/2008/layout/LinedList"/>
    <dgm:cxn modelId="{6F3DA35C-1EFC-419E-99EF-CD567D1EF7CC}" type="presParOf" srcId="{E18DDC7D-A92A-462C-847E-4E1924A24562}" destId="{AA9BE071-FE6E-4C72-891C-D7B54F844776}" srcOrd="4" destOrd="0" presId="urn:microsoft.com/office/officeart/2008/layout/LinedList"/>
    <dgm:cxn modelId="{EE88F1DD-EFDE-41B2-97B1-6BDCBE99C974}" type="presParOf" srcId="{E18DDC7D-A92A-462C-847E-4E1924A24562}" destId="{DB42B3FC-705C-4F52-A239-DBCB65267344}" srcOrd="5" destOrd="0" presId="urn:microsoft.com/office/officeart/2008/layout/LinedList"/>
    <dgm:cxn modelId="{EC013426-B421-4B17-AAEF-306EE3949190}" type="presParOf" srcId="{DB42B3FC-705C-4F52-A239-DBCB65267344}" destId="{32A984C3-20E3-4EEC-B027-02A19B88FF75}" srcOrd="0" destOrd="0" presId="urn:microsoft.com/office/officeart/2008/layout/LinedList"/>
    <dgm:cxn modelId="{1850704F-49A2-4CFF-818C-0BA581762D85}" type="presParOf" srcId="{DB42B3FC-705C-4F52-A239-DBCB65267344}" destId="{83F9414F-7908-4CE1-8D63-21C9B99BDCA6}" srcOrd="1" destOrd="0" presId="urn:microsoft.com/office/officeart/2008/layout/LinedList"/>
    <dgm:cxn modelId="{66199633-933D-4AF2-8C1F-20A2FC667A60}" type="presParOf" srcId="{E18DDC7D-A92A-462C-847E-4E1924A24562}" destId="{B38802CE-DAFB-4715-ABCC-22843ACB3A46}" srcOrd="6" destOrd="0" presId="urn:microsoft.com/office/officeart/2008/layout/LinedList"/>
    <dgm:cxn modelId="{0A37E7A3-32B6-485B-95C8-914121A468FC}" type="presParOf" srcId="{E18DDC7D-A92A-462C-847E-4E1924A24562}" destId="{CEF1BC12-9A94-4793-B2E4-582C321D6B57}" srcOrd="7" destOrd="0" presId="urn:microsoft.com/office/officeart/2008/layout/LinedList"/>
    <dgm:cxn modelId="{2236BCC9-7F7A-452B-824E-9A51FA75A816}" type="presParOf" srcId="{CEF1BC12-9A94-4793-B2E4-582C321D6B57}" destId="{643CD6C2-C857-4B4B-B603-C45BC77B62E2}" srcOrd="0" destOrd="0" presId="urn:microsoft.com/office/officeart/2008/layout/LinedList"/>
    <dgm:cxn modelId="{4A6973A1-3405-432B-B49A-ACC49B7CF40A}" type="presParOf" srcId="{CEF1BC12-9A94-4793-B2E4-582C321D6B57}" destId="{66223ABB-104E-47AE-AE24-71C4455333D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67000E-6AB5-41EB-8246-723A98F9CE68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468E8A5-2A74-4821-AEB1-CAA45FC06BB2}">
      <dgm:prSet/>
      <dgm:spPr/>
      <dgm:t>
        <a:bodyPr/>
        <a:lstStyle/>
        <a:p>
          <a:r>
            <a:rPr lang="en-US"/>
            <a:t>Heresy vs. orthodoxy</a:t>
          </a:r>
        </a:p>
      </dgm:t>
    </dgm:pt>
    <dgm:pt modelId="{BA76F051-E439-4BB5-A808-0ED5F0A76B49}" type="parTrans" cxnId="{CB772A3C-6F5A-4F89-B220-6A321F81D3F3}">
      <dgm:prSet/>
      <dgm:spPr/>
      <dgm:t>
        <a:bodyPr/>
        <a:lstStyle/>
        <a:p>
          <a:endParaRPr lang="en-US"/>
        </a:p>
      </dgm:t>
    </dgm:pt>
    <dgm:pt modelId="{0C3A5DDA-F8C9-431C-AFCF-C67EDCDD4C22}" type="sibTrans" cxnId="{CB772A3C-6F5A-4F89-B220-6A321F81D3F3}">
      <dgm:prSet/>
      <dgm:spPr/>
      <dgm:t>
        <a:bodyPr/>
        <a:lstStyle/>
        <a:p>
          <a:endParaRPr lang="en-US"/>
        </a:p>
      </dgm:t>
    </dgm:pt>
    <dgm:pt modelId="{E513E4BE-C269-4719-A644-E57B5C81B11D}">
      <dgm:prSet/>
      <dgm:spPr/>
      <dgm:t>
        <a:bodyPr/>
        <a:lstStyle/>
        <a:p>
          <a:r>
            <a:rPr lang="en-US"/>
            <a:t>12</a:t>
          </a:r>
          <a:r>
            <a:rPr lang="en-US" baseline="30000"/>
            <a:t>th</a:t>
          </a:r>
          <a:r>
            <a:rPr lang="en-US"/>
            <a:t> to 15</a:t>
          </a:r>
          <a:r>
            <a:rPr lang="en-US" baseline="30000"/>
            <a:t>th</a:t>
          </a:r>
          <a:r>
            <a:rPr lang="en-US"/>
            <a:t> centuries</a:t>
          </a:r>
        </a:p>
      </dgm:t>
    </dgm:pt>
    <dgm:pt modelId="{659252F2-DA56-4E80-9223-E37864EFCFDF}" type="parTrans" cxnId="{5C70BFB8-FEB8-4DEB-87F1-F9538787843D}">
      <dgm:prSet/>
      <dgm:spPr/>
      <dgm:t>
        <a:bodyPr/>
        <a:lstStyle/>
        <a:p>
          <a:endParaRPr lang="en-US"/>
        </a:p>
      </dgm:t>
    </dgm:pt>
    <dgm:pt modelId="{1B886CC9-A753-4F3D-837E-25C92569BA2B}" type="sibTrans" cxnId="{5C70BFB8-FEB8-4DEB-87F1-F9538787843D}">
      <dgm:prSet/>
      <dgm:spPr/>
      <dgm:t>
        <a:bodyPr/>
        <a:lstStyle/>
        <a:p>
          <a:endParaRPr lang="en-US"/>
        </a:p>
      </dgm:t>
    </dgm:pt>
    <dgm:pt modelId="{9972F026-D955-4FF4-AE36-31E17A0C22AD}">
      <dgm:prSet/>
      <dgm:spPr/>
      <dgm:t>
        <a:bodyPr/>
        <a:lstStyle/>
        <a:p>
          <a:r>
            <a:rPr lang="en-US"/>
            <a:t>Cathars</a:t>
          </a:r>
        </a:p>
      </dgm:t>
    </dgm:pt>
    <dgm:pt modelId="{3247D518-FCFA-4A22-9276-F78B75E05096}" type="parTrans" cxnId="{55076EA4-5E99-4BED-85B8-06C0C7FC8901}">
      <dgm:prSet/>
      <dgm:spPr/>
      <dgm:t>
        <a:bodyPr/>
        <a:lstStyle/>
        <a:p>
          <a:endParaRPr lang="en-US"/>
        </a:p>
      </dgm:t>
    </dgm:pt>
    <dgm:pt modelId="{0B6516ED-836A-4B4F-B058-C15036CCD811}" type="sibTrans" cxnId="{55076EA4-5E99-4BED-85B8-06C0C7FC8901}">
      <dgm:prSet/>
      <dgm:spPr/>
      <dgm:t>
        <a:bodyPr/>
        <a:lstStyle/>
        <a:p>
          <a:endParaRPr lang="en-US"/>
        </a:p>
      </dgm:t>
    </dgm:pt>
    <dgm:pt modelId="{651F9CA5-B45D-4A12-93B0-0486858B1F6E}">
      <dgm:prSet/>
      <dgm:spPr/>
      <dgm:t>
        <a:bodyPr/>
        <a:lstStyle/>
        <a:p>
          <a:r>
            <a:rPr lang="en-US"/>
            <a:t>Deny sacraments</a:t>
          </a:r>
        </a:p>
      </dgm:t>
    </dgm:pt>
    <dgm:pt modelId="{6E275B36-9350-4009-823F-79ADE1C5F18B}" type="parTrans" cxnId="{34B27B2A-185B-483B-8D4C-A72A812C954C}">
      <dgm:prSet/>
      <dgm:spPr/>
      <dgm:t>
        <a:bodyPr/>
        <a:lstStyle/>
        <a:p>
          <a:endParaRPr lang="en-US"/>
        </a:p>
      </dgm:t>
    </dgm:pt>
    <dgm:pt modelId="{83D8CC5A-9765-44B1-869E-7763FF35CE57}" type="sibTrans" cxnId="{34B27B2A-185B-483B-8D4C-A72A812C954C}">
      <dgm:prSet/>
      <dgm:spPr/>
      <dgm:t>
        <a:bodyPr/>
        <a:lstStyle/>
        <a:p>
          <a:endParaRPr lang="en-US"/>
        </a:p>
      </dgm:t>
    </dgm:pt>
    <dgm:pt modelId="{73D2919F-38D8-4CE0-B6C2-42976CB14CA1}">
      <dgm:prSet/>
      <dgm:spPr/>
      <dgm:t>
        <a:bodyPr/>
        <a:lstStyle/>
        <a:p>
          <a:r>
            <a:rPr lang="en-US"/>
            <a:t>Deny crucifixion and resurrection</a:t>
          </a:r>
        </a:p>
      </dgm:t>
    </dgm:pt>
    <dgm:pt modelId="{F7E35E8C-4FF3-49D9-940C-C8554F24DA9C}" type="parTrans" cxnId="{5C38C233-7138-4438-A0F0-06D550F46989}">
      <dgm:prSet/>
      <dgm:spPr/>
      <dgm:t>
        <a:bodyPr/>
        <a:lstStyle/>
        <a:p>
          <a:endParaRPr lang="en-US"/>
        </a:p>
      </dgm:t>
    </dgm:pt>
    <dgm:pt modelId="{B4ED6B37-A8BB-4FC3-B353-D60457E6A1D1}" type="sibTrans" cxnId="{5C38C233-7138-4438-A0F0-06D550F46989}">
      <dgm:prSet/>
      <dgm:spPr/>
      <dgm:t>
        <a:bodyPr/>
        <a:lstStyle/>
        <a:p>
          <a:endParaRPr lang="en-US"/>
        </a:p>
      </dgm:t>
    </dgm:pt>
    <dgm:pt modelId="{381DE895-FD88-475E-8942-D258FE08B701}">
      <dgm:prSet/>
      <dgm:spPr/>
      <dgm:t>
        <a:bodyPr/>
        <a:lstStyle/>
        <a:p>
          <a:r>
            <a:rPr lang="en-US"/>
            <a:t>Role for women </a:t>
          </a:r>
        </a:p>
      </dgm:t>
    </dgm:pt>
    <dgm:pt modelId="{BE314DE6-9D7B-4406-90FB-7549DFB7E03D}" type="parTrans" cxnId="{FAE6D367-D91A-4A17-AE90-62A91919DA66}">
      <dgm:prSet/>
      <dgm:spPr/>
      <dgm:t>
        <a:bodyPr/>
        <a:lstStyle/>
        <a:p>
          <a:endParaRPr lang="en-US"/>
        </a:p>
      </dgm:t>
    </dgm:pt>
    <dgm:pt modelId="{1B3A8B83-4BA0-4447-9BA7-865B0659598D}" type="sibTrans" cxnId="{FAE6D367-D91A-4A17-AE90-62A91919DA66}">
      <dgm:prSet/>
      <dgm:spPr/>
      <dgm:t>
        <a:bodyPr/>
        <a:lstStyle/>
        <a:p>
          <a:endParaRPr lang="en-US"/>
        </a:p>
      </dgm:t>
    </dgm:pt>
    <dgm:pt modelId="{7A0DBB91-3F70-4147-A9FF-8606B3BA699F}" type="pres">
      <dgm:prSet presAssocID="{1C67000E-6AB5-41EB-8246-723A98F9CE68}" presName="linear" presStyleCnt="0">
        <dgm:presLayoutVars>
          <dgm:dir/>
          <dgm:animLvl val="lvl"/>
          <dgm:resizeHandles val="exact"/>
        </dgm:presLayoutVars>
      </dgm:prSet>
      <dgm:spPr/>
    </dgm:pt>
    <dgm:pt modelId="{9F8D7E9B-CE6F-4496-B08A-64847A311BF0}" type="pres">
      <dgm:prSet presAssocID="{2468E8A5-2A74-4821-AEB1-CAA45FC06BB2}" presName="parentLin" presStyleCnt="0"/>
      <dgm:spPr/>
    </dgm:pt>
    <dgm:pt modelId="{81FC8A5B-BD54-48EB-AB20-874C8017B320}" type="pres">
      <dgm:prSet presAssocID="{2468E8A5-2A74-4821-AEB1-CAA45FC06BB2}" presName="parentLeftMargin" presStyleLbl="node1" presStyleIdx="0" presStyleCnt="3"/>
      <dgm:spPr/>
    </dgm:pt>
    <dgm:pt modelId="{C02DE334-EAA6-4F87-8478-0777931B0C37}" type="pres">
      <dgm:prSet presAssocID="{2468E8A5-2A74-4821-AEB1-CAA45FC06BB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D63DC0C-E638-47A1-A3BB-61C44C0565FB}" type="pres">
      <dgm:prSet presAssocID="{2468E8A5-2A74-4821-AEB1-CAA45FC06BB2}" presName="negativeSpace" presStyleCnt="0"/>
      <dgm:spPr/>
    </dgm:pt>
    <dgm:pt modelId="{FAF0755E-DAF5-4678-81B8-343A31B86578}" type="pres">
      <dgm:prSet presAssocID="{2468E8A5-2A74-4821-AEB1-CAA45FC06BB2}" presName="childText" presStyleLbl="conFgAcc1" presStyleIdx="0" presStyleCnt="3">
        <dgm:presLayoutVars>
          <dgm:bulletEnabled val="1"/>
        </dgm:presLayoutVars>
      </dgm:prSet>
      <dgm:spPr/>
    </dgm:pt>
    <dgm:pt modelId="{41FFEBC0-E089-450D-A7E6-688DF6C3D415}" type="pres">
      <dgm:prSet presAssocID="{0C3A5DDA-F8C9-431C-AFCF-C67EDCDD4C22}" presName="spaceBetweenRectangles" presStyleCnt="0"/>
      <dgm:spPr/>
    </dgm:pt>
    <dgm:pt modelId="{635FA69D-6DE0-43C7-BBDB-730EB60DD264}" type="pres">
      <dgm:prSet presAssocID="{E513E4BE-C269-4719-A644-E57B5C81B11D}" presName="parentLin" presStyleCnt="0"/>
      <dgm:spPr/>
    </dgm:pt>
    <dgm:pt modelId="{0F632BDF-E95F-4F46-B10E-AA78A54ED741}" type="pres">
      <dgm:prSet presAssocID="{E513E4BE-C269-4719-A644-E57B5C81B11D}" presName="parentLeftMargin" presStyleLbl="node1" presStyleIdx="0" presStyleCnt="3"/>
      <dgm:spPr/>
    </dgm:pt>
    <dgm:pt modelId="{CC0A4BC7-C411-497B-8B3D-51BB8F10DE74}" type="pres">
      <dgm:prSet presAssocID="{E513E4BE-C269-4719-A644-E57B5C81B11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BC53D78-74FF-4E95-BA3B-E17B8F39A523}" type="pres">
      <dgm:prSet presAssocID="{E513E4BE-C269-4719-A644-E57B5C81B11D}" presName="negativeSpace" presStyleCnt="0"/>
      <dgm:spPr/>
    </dgm:pt>
    <dgm:pt modelId="{1DBB91DD-1B71-44E4-9E00-0E75F70EDE7B}" type="pres">
      <dgm:prSet presAssocID="{E513E4BE-C269-4719-A644-E57B5C81B11D}" presName="childText" presStyleLbl="conFgAcc1" presStyleIdx="1" presStyleCnt="3">
        <dgm:presLayoutVars>
          <dgm:bulletEnabled val="1"/>
        </dgm:presLayoutVars>
      </dgm:prSet>
      <dgm:spPr/>
    </dgm:pt>
    <dgm:pt modelId="{C7DA2FA3-6480-42E8-99E1-D36932C40A91}" type="pres">
      <dgm:prSet presAssocID="{1B886CC9-A753-4F3D-837E-25C92569BA2B}" presName="spaceBetweenRectangles" presStyleCnt="0"/>
      <dgm:spPr/>
    </dgm:pt>
    <dgm:pt modelId="{B85DAAF2-6B27-4F53-BE77-A45A67E11CC6}" type="pres">
      <dgm:prSet presAssocID="{9972F026-D955-4FF4-AE36-31E17A0C22AD}" presName="parentLin" presStyleCnt="0"/>
      <dgm:spPr/>
    </dgm:pt>
    <dgm:pt modelId="{E1C4D9C8-3BB9-4B69-9979-6EC3AB4649AE}" type="pres">
      <dgm:prSet presAssocID="{9972F026-D955-4FF4-AE36-31E17A0C22AD}" presName="parentLeftMargin" presStyleLbl="node1" presStyleIdx="1" presStyleCnt="3"/>
      <dgm:spPr/>
    </dgm:pt>
    <dgm:pt modelId="{36940A26-2C6C-4E97-A015-B38A745A34CE}" type="pres">
      <dgm:prSet presAssocID="{9972F026-D955-4FF4-AE36-31E17A0C22A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48D1F1CF-6FF7-4ECD-A95D-B71D5D5A7C22}" type="pres">
      <dgm:prSet presAssocID="{9972F026-D955-4FF4-AE36-31E17A0C22AD}" presName="negativeSpace" presStyleCnt="0"/>
      <dgm:spPr/>
    </dgm:pt>
    <dgm:pt modelId="{0F84D50C-F7F8-4CED-AA24-9BCF7886F5DC}" type="pres">
      <dgm:prSet presAssocID="{9972F026-D955-4FF4-AE36-31E17A0C22A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7896702-724A-4C98-8A6D-51A6C310B113}" type="presOf" srcId="{381DE895-FD88-475E-8942-D258FE08B701}" destId="{0F84D50C-F7F8-4CED-AA24-9BCF7886F5DC}" srcOrd="0" destOrd="2" presId="urn:microsoft.com/office/officeart/2005/8/layout/list1"/>
    <dgm:cxn modelId="{9E1EB00C-42EF-4BCA-9593-453BF31EA558}" type="presOf" srcId="{2468E8A5-2A74-4821-AEB1-CAA45FC06BB2}" destId="{81FC8A5B-BD54-48EB-AB20-874C8017B320}" srcOrd="0" destOrd="0" presId="urn:microsoft.com/office/officeart/2005/8/layout/list1"/>
    <dgm:cxn modelId="{34B27B2A-185B-483B-8D4C-A72A812C954C}" srcId="{9972F026-D955-4FF4-AE36-31E17A0C22AD}" destId="{651F9CA5-B45D-4A12-93B0-0486858B1F6E}" srcOrd="0" destOrd="0" parTransId="{6E275B36-9350-4009-823F-79ADE1C5F18B}" sibTransId="{83D8CC5A-9765-44B1-869E-7763FF35CE57}"/>
    <dgm:cxn modelId="{AB426230-7F2B-4F7F-8BD1-1972C23BB284}" type="presOf" srcId="{2468E8A5-2A74-4821-AEB1-CAA45FC06BB2}" destId="{C02DE334-EAA6-4F87-8478-0777931B0C37}" srcOrd="1" destOrd="0" presId="urn:microsoft.com/office/officeart/2005/8/layout/list1"/>
    <dgm:cxn modelId="{03017E31-E7D1-4A38-B71B-6263ECDFAF94}" type="presOf" srcId="{9972F026-D955-4FF4-AE36-31E17A0C22AD}" destId="{E1C4D9C8-3BB9-4B69-9979-6EC3AB4649AE}" srcOrd="0" destOrd="0" presId="urn:microsoft.com/office/officeart/2005/8/layout/list1"/>
    <dgm:cxn modelId="{5C38C233-7138-4438-A0F0-06D550F46989}" srcId="{9972F026-D955-4FF4-AE36-31E17A0C22AD}" destId="{73D2919F-38D8-4CE0-B6C2-42976CB14CA1}" srcOrd="1" destOrd="0" parTransId="{F7E35E8C-4FF3-49D9-940C-C8554F24DA9C}" sibTransId="{B4ED6B37-A8BB-4FC3-B353-D60457E6A1D1}"/>
    <dgm:cxn modelId="{CB772A3C-6F5A-4F89-B220-6A321F81D3F3}" srcId="{1C67000E-6AB5-41EB-8246-723A98F9CE68}" destId="{2468E8A5-2A74-4821-AEB1-CAA45FC06BB2}" srcOrd="0" destOrd="0" parTransId="{BA76F051-E439-4BB5-A808-0ED5F0A76B49}" sibTransId="{0C3A5DDA-F8C9-431C-AFCF-C67EDCDD4C22}"/>
    <dgm:cxn modelId="{B21C6945-B8DF-473C-A1FF-0C28127BD859}" type="presOf" srcId="{651F9CA5-B45D-4A12-93B0-0486858B1F6E}" destId="{0F84D50C-F7F8-4CED-AA24-9BCF7886F5DC}" srcOrd="0" destOrd="0" presId="urn:microsoft.com/office/officeart/2005/8/layout/list1"/>
    <dgm:cxn modelId="{FAE6D367-D91A-4A17-AE90-62A91919DA66}" srcId="{9972F026-D955-4FF4-AE36-31E17A0C22AD}" destId="{381DE895-FD88-475E-8942-D258FE08B701}" srcOrd="2" destOrd="0" parTransId="{BE314DE6-9D7B-4406-90FB-7549DFB7E03D}" sibTransId="{1B3A8B83-4BA0-4447-9BA7-865B0659598D}"/>
    <dgm:cxn modelId="{906D80A1-3643-43BA-A940-D09D3E66EE6B}" type="presOf" srcId="{9972F026-D955-4FF4-AE36-31E17A0C22AD}" destId="{36940A26-2C6C-4E97-A015-B38A745A34CE}" srcOrd="1" destOrd="0" presId="urn:microsoft.com/office/officeart/2005/8/layout/list1"/>
    <dgm:cxn modelId="{554CBEA3-F588-4D6B-A952-6012F398FDE7}" type="presOf" srcId="{73D2919F-38D8-4CE0-B6C2-42976CB14CA1}" destId="{0F84D50C-F7F8-4CED-AA24-9BCF7886F5DC}" srcOrd="0" destOrd="1" presId="urn:microsoft.com/office/officeart/2005/8/layout/list1"/>
    <dgm:cxn modelId="{55076EA4-5E99-4BED-85B8-06C0C7FC8901}" srcId="{1C67000E-6AB5-41EB-8246-723A98F9CE68}" destId="{9972F026-D955-4FF4-AE36-31E17A0C22AD}" srcOrd="2" destOrd="0" parTransId="{3247D518-FCFA-4A22-9276-F78B75E05096}" sibTransId="{0B6516ED-836A-4B4F-B058-C15036CCD811}"/>
    <dgm:cxn modelId="{5C70BFB8-FEB8-4DEB-87F1-F9538787843D}" srcId="{1C67000E-6AB5-41EB-8246-723A98F9CE68}" destId="{E513E4BE-C269-4719-A644-E57B5C81B11D}" srcOrd="1" destOrd="0" parTransId="{659252F2-DA56-4E80-9223-E37864EFCFDF}" sibTransId="{1B886CC9-A753-4F3D-837E-25C92569BA2B}"/>
    <dgm:cxn modelId="{B1FACAC9-5044-44CF-965B-E8507D7E6B43}" type="presOf" srcId="{E513E4BE-C269-4719-A644-E57B5C81B11D}" destId="{CC0A4BC7-C411-497B-8B3D-51BB8F10DE74}" srcOrd="1" destOrd="0" presId="urn:microsoft.com/office/officeart/2005/8/layout/list1"/>
    <dgm:cxn modelId="{FF0534F2-7CF4-4D2C-9FDC-DDBD192E1AC3}" type="presOf" srcId="{1C67000E-6AB5-41EB-8246-723A98F9CE68}" destId="{7A0DBB91-3F70-4147-A9FF-8606B3BA699F}" srcOrd="0" destOrd="0" presId="urn:microsoft.com/office/officeart/2005/8/layout/list1"/>
    <dgm:cxn modelId="{261A40FE-151A-468D-A84A-17FEF7CA624E}" type="presOf" srcId="{E513E4BE-C269-4719-A644-E57B5C81B11D}" destId="{0F632BDF-E95F-4F46-B10E-AA78A54ED741}" srcOrd="0" destOrd="0" presId="urn:microsoft.com/office/officeart/2005/8/layout/list1"/>
    <dgm:cxn modelId="{1B196B9F-AD86-406F-A37B-EDA34A123053}" type="presParOf" srcId="{7A0DBB91-3F70-4147-A9FF-8606B3BA699F}" destId="{9F8D7E9B-CE6F-4496-B08A-64847A311BF0}" srcOrd="0" destOrd="0" presId="urn:microsoft.com/office/officeart/2005/8/layout/list1"/>
    <dgm:cxn modelId="{91EC29C8-C247-47DF-B79F-A6A25A0E203F}" type="presParOf" srcId="{9F8D7E9B-CE6F-4496-B08A-64847A311BF0}" destId="{81FC8A5B-BD54-48EB-AB20-874C8017B320}" srcOrd="0" destOrd="0" presId="urn:microsoft.com/office/officeart/2005/8/layout/list1"/>
    <dgm:cxn modelId="{B022C16D-3097-4908-A611-AAB899F5E100}" type="presParOf" srcId="{9F8D7E9B-CE6F-4496-B08A-64847A311BF0}" destId="{C02DE334-EAA6-4F87-8478-0777931B0C37}" srcOrd="1" destOrd="0" presId="urn:microsoft.com/office/officeart/2005/8/layout/list1"/>
    <dgm:cxn modelId="{D0F5D596-9856-4856-8D3D-115BC0467A1F}" type="presParOf" srcId="{7A0DBB91-3F70-4147-A9FF-8606B3BA699F}" destId="{0D63DC0C-E638-47A1-A3BB-61C44C0565FB}" srcOrd="1" destOrd="0" presId="urn:microsoft.com/office/officeart/2005/8/layout/list1"/>
    <dgm:cxn modelId="{7198F472-827C-4A8B-A079-C66F1EB49B8A}" type="presParOf" srcId="{7A0DBB91-3F70-4147-A9FF-8606B3BA699F}" destId="{FAF0755E-DAF5-4678-81B8-343A31B86578}" srcOrd="2" destOrd="0" presId="urn:microsoft.com/office/officeart/2005/8/layout/list1"/>
    <dgm:cxn modelId="{74A98CA0-E05E-4E5B-8412-F6B71F1D50AE}" type="presParOf" srcId="{7A0DBB91-3F70-4147-A9FF-8606B3BA699F}" destId="{41FFEBC0-E089-450D-A7E6-688DF6C3D415}" srcOrd="3" destOrd="0" presId="urn:microsoft.com/office/officeart/2005/8/layout/list1"/>
    <dgm:cxn modelId="{FCB4D2F0-0541-493B-AC36-CAA0AA4D2230}" type="presParOf" srcId="{7A0DBB91-3F70-4147-A9FF-8606B3BA699F}" destId="{635FA69D-6DE0-43C7-BBDB-730EB60DD264}" srcOrd="4" destOrd="0" presId="urn:microsoft.com/office/officeart/2005/8/layout/list1"/>
    <dgm:cxn modelId="{D48B58BD-CDA8-49E0-9583-AAF4E1224027}" type="presParOf" srcId="{635FA69D-6DE0-43C7-BBDB-730EB60DD264}" destId="{0F632BDF-E95F-4F46-B10E-AA78A54ED741}" srcOrd="0" destOrd="0" presId="urn:microsoft.com/office/officeart/2005/8/layout/list1"/>
    <dgm:cxn modelId="{9C6EEBFA-59FA-41F4-95FE-BD0219351D3A}" type="presParOf" srcId="{635FA69D-6DE0-43C7-BBDB-730EB60DD264}" destId="{CC0A4BC7-C411-497B-8B3D-51BB8F10DE74}" srcOrd="1" destOrd="0" presId="urn:microsoft.com/office/officeart/2005/8/layout/list1"/>
    <dgm:cxn modelId="{2BEC28A9-4D5D-4EB4-8EC8-43EB13DD5A92}" type="presParOf" srcId="{7A0DBB91-3F70-4147-A9FF-8606B3BA699F}" destId="{ABC53D78-74FF-4E95-BA3B-E17B8F39A523}" srcOrd="5" destOrd="0" presId="urn:microsoft.com/office/officeart/2005/8/layout/list1"/>
    <dgm:cxn modelId="{630BDBCA-C003-4B33-A299-731E5790DA6A}" type="presParOf" srcId="{7A0DBB91-3F70-4147-A9FF-8606B3BA699F}" destId="{1DBB91DD-1B71-44E4-9E00-0E75F70EDE7B}" srcOrd="6" destOrd="0" presId="urn:microsoft.com/office/officeart/2005/8/layout/list1"/>
    <dgm:cxn modelId="{7456833A-BC70-4978-BE2A-BEC90A513238}" type="presParOf" srcId="{7A0DBB91-3F70-4147-A9FF-8606B3BA699F}" destId="{C7DA2FA3-6480-42E8-99E1-D36932C40A91}" srcOrd="7" destOrd="0" presId="urn:microsoft.com/office/officeart/2005/8/layout/list1"/>
    <dgm:cxn modelId="{B3B26647-6636-485A-86A9-E1DAB51E859F}" type="presParOf" srcId="{7A0DBB91-3F70-4147-A9FF-8606B3BA699F}" destId="{B85DAAF2-6B27-4F53-BE77-A45A67E11CC6}" srcOrd="8" destOrd="0" presId="urn:microsoft.com/office/officeart/2005/8/layout/list1"/>
    <dgm:cxn modelId="{DBDEDD63-09A4-4E22-AB3F-10E18ACC6CE9}" type="presParOf" srcId="{B85DAAF2-6B27-4F53-BE77-A45A67E11CC6}" destId="{E1C4D9C8-3BB9-4B69-9979-6EC3AB4649AE}" srcOrd="0" destOrd="0" presId="urn:microsoft.com/office/officeart/2005/8/layout/list1"/>
    <dgm:cxn modelId="{2EDA5130-3D32-49D2-9266-37E911B9D04B}" type="presParOf" srcId="{B85DAAF2-6B27-4F53-BE77-A45A67E11CC6}" destId="{36940A26-2C6C-4E97-A015-B38A745A34CE}" srcOrd="1" destOrd="0" presId="urn:microsoft.com/office/officeart/2005/8/layout/list1"/>
    <dgm:cxn modelId="{9565AA7E-0AF1-4EDC-A518-4D554FCC6FA8}" type="presParOf" srcId="{7A0DBB91-3F70-4147-A9FF-8606B3BA699F}" destId="{48D1F1CF-6FF7-4ECD-A95D-B71D5D5A7C22}" srcOrd="9" destOrd="0" presId="urn:microsoft.com/office/officeart/2005/8/layout/list1"/>
    <dgm:cxn modelId="{E1C9C0A3-4CFE-47B2-B970-8D358997A281}" type="presParOf" srcId="{7A0DBB91-3F70-4147-A9FF-8606B3BA699F}" destId="{0F84D50C-F7F8-4CED-AA24-9BCF7886F5D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8637C-6E5F-4712-AA5A-589E6CABF690}">
      <dsp:nvSpPr>
        <dsp:cNvPr id="0" name=""/>
        <dsp:cNvSpPr/>
      </dsp:nvSpPr>
      <dsp:spPr>
        <a:xfrm>
          <a:off x="0" y="0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2B426B-9E1F-4232-9B45-804A65DD2922}">
      <dsp:nvSpPr>
        <dsp:cNvPr id="0" name=""/>
        <dsp:cNvSpPr/>
      </dsp:nvSpPr>
      <dsp:spPr>
        <a:xfrm>
          <a:off x="0" y="0"/>
          <a:ext cx="6172199" cy="96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1305: Papacy moved to Avignon, France (Clement V)</a:t>
          </a:r>
        </a:p>
      </dsp:txBody>
      <dsp:txXfrm>
        <a:off x="0" y="0"/>
        <a:ext cx="6172199" cy="964692"/>
      </dsp:txXfrm>
    </dsp:sp>
    <dsp:sp modelId="{09FD8CDA-6FAF-455C-A7C7-A91602C162B2}">
      <dsp:nvSpPr>
        <dsp:cNvPr id="0" name=""/>
        <dsp:cNvSpPr/>
      </dsp:nvSpPr>
      <dsp:spPr>
        <a:xfrm>
          <a:off x="0" y="964691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3083EA-080A-48BB-A380-15CBE4D7CF53}">
      <dsp:nvSpPr>
        <dsp:cNvPr id="0" name=""/>
        <dsp:cNvSpPr/>
      </dsp:nvSpPr>
      <dsp:spPr>
        <a:xfrm>
          <a:off x="0" y="964692"/>
          <a:ext cx="6172199" cy="96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1376: Papacy returns to Italy</a:t>
          </a:r>
        </a:p>
      </dsp:txBody>
      <dsp:txXfrm>
        <a:off x="0" y="964692"/>
        <a:ext cx="6172199" cy="964692"/>
      </dsp:txXfrm>
    </dsp:sp>
    <dsp:sp modelId="{AA9BE071-FE6E-4C72-891C-D7B54F844776}">
      <dsp:nvSpPr>
        <dsp:cNvPr id="0" name=""/>
        <dsp:cNvSpPr/>
      </dsp:nvSpPr>
      <dsp:spPr>
        <a:xfrm>
          <a:off x="0" y="1929383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A984C3-20E3-4EEC-B027-02A19B88FF75}">
      <dsp:nvSpPr>
        <dsp:cNvPr id="0" name=""/>
        <dsp:cNvSpPr/>
      </dsp:nvSpPr>
      <dsp:spPr>
        <a:xfrm>
          <a:off x="0" y="1929384"/>
          <a:ext cx="6172199" cy="96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1378: Disputed papal election = 3 popes (Urban VI and 2 more)</a:t>
          </a:r>
        </a:p>
      </dsp:txBody>
      <dsp:txXfrm>
        <a:off x="0" y="1929384"/>
        <a:ext cx="6172199" cy="964692"/>
      </dsp:txXfrm>
    </dsp:sp>
    <dsp:sp modelId="{B38802CE-DAFB-4715-ABCC-22843ACB3A46}">
      <dsp:nvSpPr>
        <dsp:cNvPr id="0" name=""/>
        <dsp:cNvSpPr/>
      </dsp:nvSpPr>
      <dsp:spPr>
        <a:xfrm>
          <a:off x="0" y="2894076"/>
          <a:ext cx="617219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CD6C2-C857-4B4B-B603-C45BC77B62E2}">
      <dsp:nvSpPr>
        <dsp:cNvPr id="0" name=""/>
        <dsp:cNvSpPr/>
      </dsp:nvSpPr>
      <dsp:spPr>
        <a:xfrm>
          <a:off x="0" y="2894076"/>
          <a:ext cx="6172199" cy="9646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1417: Dispute settled = one pope (Martin V)</a:t>
          </a:r>
        </a:p>
      </dsp:txBody>
      <dsp:txXfrm>
        <a:off x="0" y="2894076"/>
        <a:ext cx="6172199" cy="9646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F0755E-DAF5-4678-81B8-343A31B86578}">
      <dsp:nvSpPr>
        <dsp:cNvPr id="0" name=""/>
        <dsp:cNvSpPr/>
      </dsp:nvSpPr>
      <dsp:spPr>
        <a:xfrm>
          <a:off x="0" y="494670"/>
          <a:ext cx="690051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DE334-EAA6-4F87-8478-0777931B0C37}">
      <dsp:nvSpPr>
        <dsp:cNvPr id="0" name=""/>
        <dsp:cNvSpPr/>
      </dsp:nvSpPr>
      <dsp:spPr>
        <a:xfrm>
          <a:off x="345025" y="51870"/>
          <a:ext cx="4830358" cy="885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Heresy vs. orthodoxy</a:t>
          </a:r>
        </a:p>
      </dsp:txBody>
      <dsp:txXfrm>
        <a:off x="388256" y="95101"/>
        <a:ext cx="4743896" cy="799138"/>
      </dsp:txXfrm>
    </dsp:sp>
    <dsp:sp modelId="{1DBB91DD-1B71-44E4-9E00-0E75F70EDE7B}">
      <dsp:nvSpPr>
        <dsp:cNvPr id="0" name=""/>
        <dsp:cNvSpPr/>
      </dsp:nvSpPr>
      <dsp:spPr>
        <a:xfrm>
          <a:off x="0" y="1855470"/>
          <a:ext cx="6900512" cy="75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0A4BC7-C411-497B-8B3D-51BB8F10DE74}">
      <dsp:nvSpPr>
        <dsp:cNvPr id="0" name=""/>
        <dsp:cNvSpPr/>
      </dsp:nvSpPr>
      <dsp:spPr>
        <a:xfrm>
          <a:off x="345025" y="1412670"/>
          <a:ext cx="4830358" cy="88560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12</a:t>
          </a:r>
          <a:r>
            <a:rPr lang="en-US" sz="3000" kern="1200" baseline="30000"/>
            <a:t>th</a:t>
          </a:r>
          <a:r>
            <a:rPr lang="en-US" sz="3000" kern="1200"/>
            <a:t> to 15</a:t>
          </a:r>
          <a:r>
            <a:rPr lang="en-US" sz="3000" kern="1200" baseline="30000"/>
            <a:t>th</a:t>
          </a:r>
          <a:r>
            <a:rPr lang="en-US" sz="3000" kern="1200"/>
            <a:t> centuries</a:t>
          </a:r>
        </a:p>
      </dsp:txBody>
      <dsp:txXfrm>
        <a:off x="388256" y="1455901"/>
        <a:ext cx="4743896" cy="799138"/>
      </dsp:txXfrm>
    </dsp:sp>
    <dsp:sp modelId="{0F84D50C-F7F8-4CED-AA24-9BCF7886F5DC}">
      <dsp:nvSpPr>
        <dsp:cNvPr id="0" name=""/>
        <dsp:cNvSpPr/>
      </dsp:nvSpPr>
      <dsp:spPr>
        <a:xfrm>
          <a:off x="0" y="3216270"/>
          <a:ext cx="6900512" cy="226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624840" rIns="535556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Deny sacraments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Deny crucifixion and resurrection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000" kern="1200"/>
            <a:t>Role for women </a:t>
          </a:r>
        </a:p>
      </dsp:txBody>
      <dsp:txXfrm>
        <a:off x="0" y="3216270"/>
        <a:ext cx="6900512" cy="2268000"/>
      </dsp:txXfrm>
    </dsp:sp>
    <dsp:sp modelId="{36940A26-2C6C-4E97-A015-B38A745A34CE}">
      <dsp:nvSpPr>
        <dsp:cNvPr id="0" name=""/>
        <dsp:cNvSpPr/>
      </dsp:nvSpPr>
      <dsp:spPr>
        <a:xfrm>
          <a:off x="345025" y="2773470"/>
          <a:ext cx="4830358" cy="88560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Cathars</a:t>
          </a:r>
        </a:p>
      </dsp:txBody>
      <dsp:txXfrm>
        <a:off x="388256" y="2816701"/>
        <a:ext cx="4743896" cy="7991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CCEC4-8E72-420E-AE18-E70E6123F8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4FB806-0CFA-4C97-A354-40AD3EAF80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550AC-50FC-4F66-A7C0-CC9F226BF6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3BEC4-A4D0-40AA-8B1A-E8215CB1F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06C3E-3684-4C17-9365-CFA5AE47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68827-599A-45F9-A06D-F71FE6749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0571F4-2002-4558-AA89-5638EC59DB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44F709-B0FA-4475-A857-E58961AD6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305844-648A-445E-B82E-3DEBB40FA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EA1C5-1B6E-4102-8517-C6EADC984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3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9D7F41-A3AA-40A4-B9AC-E73ADBF25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07C2F7-8320-4AE8-95F4-67DB0361BF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7322-C3B2-4159-8FA5-207F22EB3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55D13-6349-4265-9FF0-C8DC6C3F7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FE6F0-BF07-484D-8D7F-F3F9AEE00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12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8FA4-50DD-4B67-8A37-DB9DBD3D6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D5A14-CBEC-43A3-8A54-40C2C7D66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96669-9E4F-413E-83CC-25D70806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16E14-3011-490A-9AB1-7CC533B7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DEEFE-C7A3-45EA-BF41-F7F6F8D23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47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0D93F-7C35-4AE3-98B5-17ED9816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00169F-1572-4467-886C-068DE323DB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D2C1-D5E4-427C-B5B1-019E2C13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DA5B9-F139-4702-ACFF-32DC831D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30CA6-6107-4F8D-AF1F-7F80B26E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54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E0110-0FC4-4710-A687-CC19293BD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96443-3C21-4D46-B86B-C52F8709EC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C42537-E9C0-406E-BEDF-E16ABCEF17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A18C1C-EF0B-4EC3-9FC4-2CC1B81AB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94E72E-A21A-493A-AED5-F7C4E138E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5F3348-8EA1-4798-8E09-5EF228020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87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9AE43-2F82-41A0-B9D6-4A4262CE4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C01B4-EF84-4EBF-BD48-37E4BCD70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F31B1-475E-4D4F-B0E2-D8DB168DFE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89B4E3-CBDA-4789-A07A-83E77C8DB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8D9853-7E11-4433-B552-2FE0438A54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36402F-2034-4C41-8D44-12F559EFA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12C69D-2C26-4160-916F-1A4386A76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E4A60-BFE1-448F-B2CE-27666C09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2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5BBE2-5A47-478D-B17A-7D777D9D2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536E0E-20A3-4A8A-B09B-66353DE0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3E32E4-CC7F-4F51-A92B-0156DCDB5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8587AE-49AA-454C-8303-C9358EC54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110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66D1C-6730-44D3-A619-541F7699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45BE46-A3B7-4A16-80F2-8B70339A3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A7E7A-DB9E-49B8-AE4C-3DC900CB7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467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C3169-1233-4FDC-A179-CB441A9C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259B9-28EF-41CF-B613-A11F2CBB9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3FBD8F-2E94-4B9A-AFAB-F4505DA39A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A997FD-BEA7-4CA0-92AE-9ABB1A9BA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E6C77E-1875-42EF-A521-6F364AB9E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0B0FA1-B148-48DC-B9DC-DE94D44B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6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8BA79-6124-426B-B9C7-EB7C3CF3E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D9821F-7432-4D6C-8AFC-5C9F1F8DE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D6C430-2A43-4C1D-A25C-93202CACB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43BBF3-2A2C-4ECB-9CAC-0D2D8D0CF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B58324-3491-4B69-881A-73A47045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C29BFC-529E-4730-9418-4B47BD6EB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6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0B5356-CC5B-44D7-80BD-FB321CA8E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971F2-51C6-4DB5-913B-584340B280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47E60-13BE-4007-B8CB-EF657D4949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CEC06-BD52-421D-B659-5ECD9A615A79}" type="datetimeFigureOut">
              <a:rPr lang="en-US" smtClean="0"/>
              <a:t>5/18/2022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BEFA3-EC3E-4212-BC00-20D0D9B95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E9918-22E3-42D6-909C-6C3E79BF6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44612-0A72-471C-84D2-AA25C4F129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1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878C47-8F2E-4E29-B962-1B74D776B4B4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Christian Women’s Religious Experiences: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Catherine of Siena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and Margery Kempe</a:t>
            </a:r>
          </a:p>
        </p:txBody>
      </p:sp>
      <p:sp>
        <p:nvSpPr>
          <p:cNvPr id="29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5056B17E-390C-46D7-A250-80675D78E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6E9268-FD7A-4671-AA4B-33A415D57DE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039EF-C6AF-4AC3-A4D1-EE0562ABF1B9}"/>
              </a:ext>
            </a:extLst>
          </p:cNvPr>
          <p:cNvSpPr txBox="1"/>
          <p:nvPr/>
        </p:nvSpPr>
        <p:spPr>
          <a:xfrm>
            <a:off x="4883669" y="6410426"/>
            <a:ext cx="694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Image: “The Mystical Marriage of Catherine of Siena” by Giovanni di Paolo (1460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7872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EEF9143-87CE-4C20-8FFC-ABB137F4BFE1}"/>
              </a:ext>
            </a:extLst>
          </p:cNvPr>
          <p:cNvSpPr txBox="1"/>
          <p:nvPr/>
        </p:nvSpPr>
        <p:spPr>
          <a:xfrm>
            <a:off x="640080" y="325369"/>
            <a:ext cx="4368602" cy="1956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 b="1">
                <a:latin typeface="+mj-lt"/>
                <a:ea typeface="+mj-ea"/>
                <a:cs typeface="+mj-cs"/>
              </a:rPr>
              <a:t>Catherine of Siena (1347-1390)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3BFBE-85A4-4656-A3F6-B153977CE79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Merchant family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Dominican order (founded 13</a:t>
            </a:r>
            <a:r>
              <a:rPr lang="en-US" sz="2400" baseline="30000" dirty="0"/>
              <a:t>th</a:t>
            </a:r>
            <a:r>
              <a:rPr lang="en-US" sz="2400" dirty="0"/>
              <a:t> c)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Dominican tertiary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1367: Vision of Jesus</a:t>
            </a:r>
          </a:p>
        </p:txBody>
      </p:sp>
      <p:pic>
        <p:nvPicPr>
          <p:cNvPr id="3" name="Picture 2" descr="A painting of 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9A9AF4DC-B93F-4E04-AC89-AB41518436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2327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8F26C-8D3D-4A4C-A69C-F15B91031DBB}"/>
              </a:ext>
            </a:extLst>
          </p:cNvPr>
          <p:cNvSpPr txBox="1"/>
          <p:nvPr/>
        </p:nvSpPr>
        <p:spPr>
          <a:xfrm>
            <a:off x="8115300" y="1562669"/>
            <a:ext cx="3389515" cy="238068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Passion of Christ Altarpiece, Germany,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1480-95</a:t>
            </a:r>
          </a:p>
        </p:txBody>
      </p:sp>
      <p:pic>
        <p:nvPicPr>
          <p:cNvPr id="5124" name="Picture 4" descr="Altarpiece with the Passion of Christ: Crucifixion">
            <a:extLst>
              <a:ext uri="{FF2B5EF4-FFF2-40B4-BE49-F238E27FC236}">
                <a16:creationId xmlns:a16="http://schemas.microsoft.com/office/drawing/2014/main" id="{D68FF510-D0E5-43D2-BF56-0712C1CBE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0" r="-1" b="10086"/>
          <a:stretch/>
        </p:blipFill>
        <p:spPr bwMode="auto"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0210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590CE8-1AAC-4C3C-90A4-A0B530820A28}"/>
              </a:ext>
            </a:extLst>
          </p:cNvPr>
          <p:cNvSpPr txBox="1"/>
          <p:nvPr/>
        </p:nvSpPr>
        <p:spPr>
          <a:xfrm>
            <a:off x="3827489" y="6237171"/>
            <a:ext cx="1779872" cy="4622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Eucharistic Man of Sorrows,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Poland (1443)</a:t>
            </a:r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1205818D-ACD9-494A-9BE1-95CAAE77B0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9" b="7757"/>
          <a:stretch/>
        </p:blipFill>
        <p:spPr bwMode="auto"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E3ADC8-624E-4149-B9B8-4F173435E3C1}"/>
              </a:ext>
            </a:extLst>
          </p:cNvPr>
          <p:cNvSpPr txBox="1"/>
          <p:nvPr/>
        </p:nvSpPr>
        <p:spPr>
          <a:xfrm>
            <a:off x="387031" y="399886"/>
            <a:ext cx="52203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Caroline Walker Bynum, </a:t>
            </a:r>
            <a:r>
              <a:rPr lang="en-US" sz="3600" i="1" dirty="0">
                <a:solidFill>
                  <a:schemeClr val="bg1"/>
                </a:solidFill>
              </a:rPr>
              <a:t>Holy Feast and Holy Fast: The Religious Significance of Food to Medieval Women</a:t>
            </a:r>
            <a:r>
              <a:rPr lang="en-US" sz="3600" dirty="0">
                <a:solidFill>
                  <a:schemeClr val="bg1"/>
                </a:solidFill>
              </a:rPr>
              <a:t> (1987)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Eucharistic devotion</a:t>
            </a:r>
          </a:p>
        </p:txBody>
      </p:sp>
    </p:spTree>
    <p:extLst>
      <p:ext uri="{BB962C8B-B14F-4D97-AF65-F5344CB8AC3E}">
        <p14:creationId xmlns:p14="http://schemas.microsoft.com/office/powerpoint/2010/main" val="1096716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A6AB4E58-3693-47A6-A80B-3F4DF8A5ED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1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7F93877-B19E-4F55-87B8-D7EDE5B24E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2715168"/>
              </p:ext>
            </p:extLst>
          </p:nvPr>
        </p:nvGraphicFramePr>
        <p:xfrm>
          <a:off x="5069940" y="2322576"/>
          <a:ext cx="6172200" cy="3858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96368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514DF5CE-F5D5-4944-84F1-61DA406AAE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84"/>
          <a:stretch/>
        </p:blipFill>
        <p:spPr bwMode="auto">
          <a:xfrm>
            <a:off x="20" y="10"/>
            <a:ext cx="46397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1268AE-F5F4-4260-BC68-1F02516E3878}"/>
              </a:ext>
            </a:extLst>
          </p:cNvPr>
          <p:cNvSpPr txBox="1"/>
          <p:nvPr/>
        </p:nvSpPr>
        <p:spPr>
          <a:xfrm>
            <a:off x="5069940" y="2322576"/>
            <a:ext cx="617220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Wrote (dictated?) 350 letters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To popes, bishops, archbishops, cardinals, political figures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/>
              <a:t>Men and women</a:t>
            </a:r>
          </a:p>
        </p:txBody>
      </p:sp>
    </p:spTree>
    <p:extLst>
      <p:ext uri="{BB962C8B-B14F-4D97-AF65-F5344CB8AC3E}">
        <p14:creationId xmlns:p14="http://schemas.microsoft.com/office/powerpoint/2010/main" val="15437278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A81DC2-78AC-4D5D-A938-47A1D6183FAB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Margery Kempe (1373 to after 1438)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3A7500-BAE3-4528-9001-EAF3F8A9A3E8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Mystical visions of Christ and Virgin Mary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Married woman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14 children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Pilgrimage to England, Jerusalem, Santiago de Compostela</a:t>
            </a:r>
          </a:p>
        </p:txBody>
      </p:sp>
    </p:spTree>
    <p:extLst>
      <p:ext uri="{BB962C8B-B14F-4D97-AF65-F5344CB8AC3E}">
        <p14:creationId xmlns:p14="http://schemas.microsoft.com/office/powerpoint/2010/main" val="23648872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Mapping Margery Kempe | Pilgrimage">
            <a:extLst>
              <a:ext uri="{FF2B5EF4-FFF2-40B4-BE49-F238E27FC236}">
                <a16:creationId xmlns:a16="http://schemas.microsoft.com/office/drawing/2014/main" id="{7805F6A8-BCB2-4229-A8E5-7DC12B88A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94631" y="457200"/>
            <a:ext cx="8202738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4739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54F09B21-EE2A-47D3-B6B1-B9739FC77A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97EE2A-6530-4D64-9AD2-7F1DCCF787EE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Book of Margery Kempe, around 1440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639688C-C2A7-4E23-8280-5B4C6900A5FF}"/>
              </a:ext>
            </a:extLst>
          </p:cNvPr>
          <p:cNvSpPr txBox="1"/>
          <p:nvPr/>
        </p:nvSpPr>
        <p:spPr>
          <a:xfrm>
            <a:off x="8748811" y="5254107"/>
            <a:ext cx="27470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hagiography</a:t>
            </a:r>
          </a:p>
        </p:txBody>
      </p:sp>
    </p:spTree>
    <p:extLst>
      <p:ext uri="{BB962C8B-B14F-4D97-AF65-F5344CB8AC3E}">
        <p14:creationId xmlns:p14="http://schemas.microsoft.com/office/powerpoint/2010/main" val="41708029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0FB630-ABC3-4258-AF5E-7903C3F20F47}"/>
              </a:ext>
            </a:extLst>
          </p:cNvPr>
          <p:cNvSpPr txBox="1"/>
          <p:nvPr/>
        </p:nvSpPr>
        <p:spPr>
          <a:xfrm>
            <a:off x="635000" y="640823"/>
            <a:ext cx="3418659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Women and Heresy: Cathars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extBox 2">
            <a:extLst>
              <a:ext uri="{FF2B5EF4-FFF2-40B4-BE49-F238E27FC236}">
                <a16:creationId xmlns:a16="http://schemas.microsoft.com/office/drawing/2014/main" id="{F1CED4C3-C461-0246-709C-8B53FBA162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18634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743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A878C47-8F2E-4E29-B962-1B74D776B4B4}"/>
              </a:ext>
            </a:extLst>
          </p:cNvPr>
          <p:cNvSpPr txBox="1"/>
          <p:nvPr/>
        </p:nvSpPr>
        <p:spPr>
          <a:xfrm>
            <a:off x="890338" y="640080"/>
            <a:ext cx="3734014" cy="35661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Christian Women’s Religious Experiences: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Catherine of Siena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dirty="0">
                <a:latin typeface="+mj-lt"/>
                <a:ea typeface="+mj-ea"/>
                <a:cs typeface="+mj-cs"/>
              </a:rPr>
              <a:t>and Margery Kempe</a:t>
            </a:r>
          </a:p>
        </p:txBody>
      </p:sp>
      <p:pic>
        <p:nvPicPr>
          <p:cNvPr id="5" name="Picture 4" descr="A painting of a group of people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5056B17E-390C-46D7-A250-80675D78E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54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6E9268-FD7A-4671-AA4B-33A415D57DE9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0039EF-C6AF-4AC3-A4D1-EE0562ABF1B9}"/>
              </a:ext>
            </a:extLst>
          </p:cNvPr>
          <p:cNvSpPr txBox="1"/>
          <p:nvPr/>
        </p:nvSpPr>
        <p:spPr>
          <a:xfrm>
            <a:off x="4883669" y="6410426"/>
            <a:ext cx="694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Image: “The Mystical Marriage of Catherine of Siena” by Giovanni di Paolo (1460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94942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73E4DF-F962-4D21-824E-310FD431BC55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Outline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E6D1B7-C30B-41D0-99B0-99559183394C}"/>
              </a:ext>
            </a:extLst>
          </p:cNvPr>
          <p:cNvSpPr txBox="1"/>
          <p:nvPr/>
        </p:nvSpPr>
        <p:spPr>
          <a:xfrm>
            <a:off x="838200" y="1929384"/>
            <a:ext cx="10515600" cy="42519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Women and parish religion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Women as mystics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Catherine of Siena (1347-1390)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Margery Kempe (1373 to after 1438)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Women and Heresy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Catharism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marL="514350" lvl="1">
              <a:lnSpc>
                <a:spcPct val="90000"/>
              </a:lnSpc>
              <a:spcAft>
                <a:spcPts val="600"/>
              </a:spcAft>
            </a:pPr>
            <a:endParaRPr lang="en-US" sz="36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42408650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E8EF2BF4-D825-47E1-BF48-B4D01EA432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0" t="16462" r="12161" b="62615"/>
          <a:stretch/>
        </p:blipFill>
        <p:spPr>
          <a:xfrm>
            <a:off x="0" y="328722"/>
            <a:ext cx="12192000" cy="59613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FCB8001-BB0D-4B4F-BCD2-7EBCF25708F7}"/>
              </a:ext>
            </a:extLst>
          </p:cNvPr>
          <p:cNvSpPr/>
          <p:nvPr/>
        </p:nvSpPr>
        <p:spPr>
          <a:xfrm>
            <a:off x="442762" y="5438274"/>
            <a:ext cx="6901314" cy="1309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/>
              <a:t>Women and the Parish</a:t>
            </a:r>
          </a:p>
        </p:txBody>
      </p:sp>
    </p:spTree>
    <p:extLst>
      <p:ext uri="{BB962C8B-B14F-4D97-AF65-F5344CB8AC3E}">
        <p14:creationId xmlns:p14="http://schemas.microsoft.com/office/powerpoint/2010/main" val="3759824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E236F6B-E715-4D80-A834-C7649D416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547"/>
          <a:stretch/>
        </p:blipFill>
        <p:spPr bwMode="auto">
          <a:xfrm>
            <a:off x="596900" y="457200"/>
            <a:ext cx="5462588" cy="59436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6ED83-F505-4C25-9EED-3853F84CBF6F}"/>
              </a:ext>
            </a:extLst>
          </p:cNvPr>
          <p:cNvSpPr txBox="1"/>
          <p:nvPr/>
        </p:nvSpPr>
        <p:spPr>
          <a:xfrm>
            <a:off x="596900" y="5211763"/>
            <a:ext cx="5462588" cy="11874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A Welsh Calendar of Feast Days (1488-98)</a:t>
            </a: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4576DE8-D3EE-45DF-B653-F9D3267B24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6646"/>
          <a:stretch/>
        </p:blipFill>
        <p:spPr>
          <a:xfrm>
            <a:off x="6132513" y="457200"/>
            <a:ext cx="5462588" cy="5943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C36A0AE-6123-4A99-A12D-0D24BEF52F8F}"/>
              </a:ext>
            </a:extLst>
          </p:cNvPr>
          <p:cNvSpPr txBox="1"/>
          <p:nvPr/>
        </p:nvSpPr>
        <p:spPr>
          <a:xfrm>
            <a:off x="6132513" y="5211763"/>
            <a:ext cx="5462588" cy="118745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FFFF"/>
                </a:solidFill>
              </a:rPr>
              <a:t>A Calendar of Feast Days from Finland (1340-1360)</a:t>
            </a:r>
          </a:p>
        </p:txBody>
      </p:sp>
    </p:spTree>
    <p:extLst>
      <p:ext uri="{BB962C8B-B14F-4D97-AF65-F5344CB8AC3E}">
        <p14:creationId xmlns:p14="http://schemas.microsoft.com/office/powerpoint/2010/main" val="137182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6BF4F81-CE79-4A24-860D-9959FF716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9278" y="484632"/>
            <a:ext cx="4189913" cy="5852642"/>
          </a:xfrm>
          <a:prstGeom prst="rect">
            <a:avLst/>
          </a:prstGeom>
          <a:solidFill>
            <a:schemeClr val="bg2"/>
          </a:solidFill>
          <a:ln w="127000" cap="sq" cmpd="thinThick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5CF8BC-4C46-4918-96DF-97518FE60EAD}"/>
              </a:ext>
            </a:extLst>
          </p:cNvPr>
          <p:cNvSpPr txBox="1"/>
          <p:nvPr/>
        </p:nvSpPr>
        <p:spPr>
          <a:xfrm>
            <a:off x="575636" y="1118995"/>
            <a:ext cx="3738780" cy="3546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Religious processions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Attending Mass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Confraternities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Prayer to saints (e.g. St. Anne)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Pious donations</a:t>
            </a:r>
          </a:p>
          <a:p>
            <a:pPr marL="5715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dirty="0"/>
              <a:t>sacraments</a:t>
            </a:r>
          </a:p>
        </p:txBody>
      </p:sp>
      <p:pic>
        <p:nvPicPr>
          <p:cNvPr id="3" name="Picture 2" descr="A painting of a group of women&#10;&#10;Description automatically generated with low confidence">
            <a:extLst>
              <a:ext uri="{FF2B5EF4-FFF2-40B4-BE49-F238E27FC236}">
                <a16:creationId xmlns:a16="http://schemas.microsoft.com/office/drawing/2014/main" id="{4C88A20E-A1C5-408B-B1C0-AEF876212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r="3" b="1488"/>
          <a:stretch/>
        </p:blipFill>
        <p:spPr>
          <a:xfrm>
            <a:off x="5170507" y="484633"/>
            <a:ext cx="6542215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12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0E32437E-891B-4705-8263-C6C323A493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576" y="457200"/>
            <a:ext cx="800484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690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ainting of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89AA2FD7-75D4-48CD-942C-E17F5666B9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2AF54-3129-452A-8F09-CDBE8CA56162}"/>
              </a:ext>
            </a:extLst>
          </p:cNvPr>
          <p:cNvSpPr txBox="1"/>
          <p:nvPr/>
        </p:nvSpPr>
        <p:spPr>
          <a:xfrm>
            <a:off x="5008051" y="25313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FF4FD-6619-49BF-9CD0-D35591573857}"/>
              </a:ext>
            </a:extLst>
          </p:cNvPr>
          <p:cNvSpPr txBox="1"/>
          <p:nvPr/>
        </p:nvSpPr>
        <p:spPr>
          <a:xfrm>
            <a:off x="5289604" y="1502623"/>
            <a:ext cx="596955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Beguines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9027FA-326E-4CCA-95FC-4B1EC070CC31}"/>
              </a:ext>
            </a:extLst>
          </p:cNvPr>
          <p:cNvSpPr txBox="1"/>
          <p:nvPr/>
        </p:nvSpPr>
        <p:spPr>
          <a:xfrm>
            <a:off x="5297762" y="2772729"/>
            <a:ext cx="648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Dame Agnes in “The Goodman of Paris”</a:t>
            </a:r>
          </a:p>
        </p:txBody>
      </p:sp>
    </p:spTree>
    <p:extLst>
      <p:ext uri="{BB962C8B-B14F-4D97-AF65-F5344CB8AC3E}">
        <p14:creationId xmlns:p14="http://schemas.microsoft.com/office/powerpoint/2010/main" val="3397679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13th century miniature of Cistercian nuns attending mass. Two of the nuns hold open books, and the abbess holds a book and crozier.&#10;Almost all female religious orders required nuns to live behind monastery walls and focus on work, prayer and...">
            <a:extLst>
              <a:ext uri="{FF2B5EF4-FFF2-40B4-BE49-F238E27FC236}">
                <a16:creationId xmlns:a16="http://schemas.microsoft.com/office/drawing/2014/main" id="{CCFF39EB-193D-48A2-A7B1-5B873D6D8A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3" r="-1" b="18064"/>
          <a:stretch/>
        </p:blipFill>
        <p:spPr bwMode="auto"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5" name="Group 74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CC4970-17D9-44DA-91C0-242588AE9C14}"/>
              </a:ext>
            </a:extLst>
          </p:cNvPr>
          <p:cNvSpPr txBox="1"/>
          <p:nvPr/>
        </p:nvSpPr>
        <p:spPr>
          <a:xfrm>
            <a:off x="461723" y="483456"/>
            <a:ext cx="138691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Nuns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D1EFB2-6722-46A8-BAEB-EC2DF019843C}"/>
              </a:ext>
            </a:extLst>
          </p:cNvPr>
          <p:cNvSpPr txBox="1"/>
          <p:nvPr/>
        </p:nvSpPr>
        <p:spPr>
          <a:xfrm>
            <a:off x="354819" y="1736354"/>
            <a:ext cx="298764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Religious rule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Vows of poverty, chastity, obedience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Pope Boniface VIII (1294-1303) and enclosure</a:t>
            </a:r>
          </a:p>
        </p:txBody>
      </p:sp>
    </p:spTree>
    <p:extLst>
      <p:ext uri="{BB962C8B-B14F-4D97-AF65-F5344CB8AC3E}">
        <p14:creationId xmlns:p14="http://schemas.microsoft.com/office/powerpoint/2010/main" val="2582917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urch of Sainte-Radegonde (Poitiers) - Wikipedia">
            <a:extLst>
              <a:ext uri="{FF2B5EF4-FFF2-40B4-BE49-F238E27FC236}">
                <a16:creationId xmlns:a16="http://schemas.microsoft.com/office/drawing/2014/main" id="{8387EA49-7481-4C45-B373-8E88E15AF9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4" r="223"/>
          <a:stretch/>
        </p:blipFill>
        <p:spPr bwMode="auto">
          <a:xfrm>
            <a:off x="4117521" y="10"/>
            <a:ext cx="8074479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D9168E-D332-4279-894D-7CD2E81B370B}"/>
              </a:ext>
            </a:extLst>
          </p:cNvPr>
          <p:cNvSpPr txBox="1"/>
          <p:nvPr/>
        </p:nvSpPr>
        <p:spPr>
          <a:xfrm>
            <a:off x="323408" y="809818"/>
            <a:ext cx="4556600" cy="41543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Monastery of St. Croix of Poitiers (est. 6</a:t>
            </a:r>
            <a:r>
              <a:rPr lang="en-US" sz="2800" baseline="30000" dirty="0"/>
              <a:t>th</a:t>
            </a:r>
            <a:r>
              <a:rPr lang="en-US" sz="2800" dirty="0"/>
              <a:t> century)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Church of St. </a:t>
            </a:r>
            <a:r>
              <a:rPr lang="en-US" sz="2800" dirty="0" err="1"/>
              <a:t>Radegonde</a:t>
            </a: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Abbess Isabeau (1466)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Jennifer Edwards, </a:t>
            </a:r>
            <a:r>
              <a:rPr lang="en-US" sz="2800" i="1" dirty="0"/>
              <a:t>Superior Women: Medieval Female Authority and in Poitiers’ Abbey of St. Croix</a:t>
            </a:r>
            <a:r>
              <a:rPr lang="en-US" sz="2800" dirty="0"/>
              <a:t> (2019)</a:t>
            </a:r>
          </a:p>
        </p:txBody>
      </p:sp>
    </p:spTree>
    <p:extLst>
      <p:ext uri="{BB962C8B-B14F-4D97-AF65-F5344CB8AC3E}">
        <p14:creationId xmlns:p14="http://schemas.microsoft.com/office/powerpoint/2010/main" val="375468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384</Words>
  <Application>Microsoft Office PowerPoint</Application>
  <PresentationFormat>Widescreen</PresentationFormat>
  <Paragraphs>73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</cp:revision>
  <dcterms:created xsi:type="dcterms:W3CDTF">2022-05-19T00:31:00Z</dcterms:created>
  <dcterms:modified xsi:type="dcterms:W3CDTF">2022-05-19T01:42:16Z</dcterms:modified>
</cp:coreProperties>
</file>