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360E3-CC37-471B-B51C-3E944A1C2555}" v="49" dt="2022-05-23T19:12:36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Wessell Lightfoot" userId="ab23fb22-b4fb-471a-8e7c-4d3c35667378" providerId="ADAL" clId="{CE6360E3-CC37-471B-B51C-3E944A1C2555}"/>
    <pc:docChg chg="undo custSel addSld modSld">
      <pc:chgData name="Dana Wessell Lightfoot" userId="ab23fb22-b4fb-471a-8e7c-4d3c35667378" providerId="ADAL" clId="{CE6360E3-CC37-471B-B51C-3E944A1C2555}" dt="2022-05-23T19:14:26.160" v="2791" actId="27636"/>
      <pc:docMkLst>
        <pc:docMk/>
      </pc:docMkLst>
      <pc:sldChg chg="addSp modSp new mod">
        <pc:chgData name="Dana Wessell Lightfoot" userId="ab23fb22-b4fb-471a-8e7c-4d3c35667378" providerId="ADAL" clId="{CE6360E3-CC37-471B-B51C-3E944A1C2555}" dt="2022-05-23T17:56:42.911" v="308" actId="1076"/>
        <pc:sldMkLst>
          <pc:docMk/>
          <pc:sldMk cId="2358148556" sldId="257"/>
        </pc:sldMkLst>
        <pc:spChg chg="add mod">
          <ac:chgData name="Dana Wessell Lightfoot" userId="ab23fb22-b4fb-471a-8e7c-4d3c35667378" providerId="ADAL" clId="{CE6360E3-CC37-471B-B51C-3E944A1C2555}" dt="2022-05-23T17:56:20.761" v="296" actId="20577"/>
          <ac:spMkLst>
            <pc:docMk/>
            <pc:sldMk cId="2358148556" sldId="257"/>
            <ac:spMk id="2" creationId="{3AD6F41E-B01E-4DBA-9521-6009F09DED2E}"/>
          </ac:spMkLst>
        </pc:spChg>
        <pc:spChg chg="add mod">
          <ac:chgData name="Dana Wessell Lightfoot" userId="ab23fb22-b4fb-471a-8e7c-4d3c35667378" providerId="ADAL" clId="{CE6360E3-CC37-471B-B51C-3E944A1C2555}" dt="2022-05-23T17:56:42.911" v="308" actId="1076"/>
          <ac:spMkLst>
            <pc:docMk/>
            <pc:sldMk cId="2358148556" sldId="257"/>
            <ac:spMk id="3" creationId="{D0411525-BA65-4722-A36D-33819C036F36}"/>
          </ac:spMkLst>
        </pc:spChg>
      </pc:sldChg>
      <pc:sldChg chg="addSp delSp modSp new mod setBg">
        <pc:chgData name="Dana Wessell Lightfoot" userId="ab23fb22-b4fb-471a-8e7c-4d3c35667378" providerId="ADAL" clId="{CE6360E3-CC37-471B-B51C-3E944A1C2555}" dt="2022-05-23T17:59:48.632" v="315" actId="26606"/>
        <pc:sldMkLst>
          <pc:docMk/>
          <pc:sldMk cId="3764514343" sldId="258"/>
        </pc:sldMkLst>
        <pc:spChg chg="add del">
          <ac:chgData name="Dana Wessell Lightfoot" userId="ab23fb22-b4fb-471a-8e7c-4d3c35667378" providerId="ADAL" clId="{CE6360E3-CC37-471B-B51C-3E944A1C2555}" dt="2022-05-23T17:59:48.632" v="314" actId="26606"/>
          <ac:spMkLst>
            <pc:docMk/>
            <pc:sldMk cId="3764514343" sldId="258"/>
            <ac:spMk id="8" creationId="{E559D998-AB6C-46E1-B394-118E9A1E2D62}"/>
          </ac:spMkLst>
        </pc:spChg>
        <pc:spChg chg="add">
          <ac:chgData name="Dana Wessell Lightfoot" userId="ab23fb22-b4fb-471a-8e7c-4d3c35667378" providerId="ADAL" clId="{CE6360E3-CC37-471B-B51C-3E944A1C2555}" dt="2022-05-23T17:59:48.632" v="315" actId="26606"/>
          <ac:spMkLst>
            <pc:docMk/>
            <pc:sldMk cId="3764514343" sldId="258"/>
            <ac:spMk id="10" creationId="{42A4FC2C-047E-45A5-965D-8E1E3BF09BC6}"/>
          </ac:spMkLst>
        </pc:spChg>
        <pc:picChg chg="add mod">
          <ac:chgData name="Dana Wessell Lightfoot" userId="ab23fb22-b4fb-471a-8e7c-4d3c35667378" providerId="ADAL" clId="{CE6360E3-CC37-471B-B51C-3E944A1C2555}" dt="2022-05-23T17:59:48.632" v="315" actId="26606"/>
          <ac:picMkLst>
            <pc:docMk/>
            <pc:sldMk cId="3764514343" sldId="258"/>
            <ac:picMk id="3" creationId="{5183BD8D-A79D-4636-94EC-31B9C79EE5A4}"/>
          </ac:picMkLst>
        </pc:picChg>
      </pc:sldChg>
      <pc:sldChg chg="addSp modSp new mod setBg">
        <pc:chgData name="Dana Wessell Lightfoot" userId="ab23fb22-b4fb-471a-8e7c-4d3c35667378" providerId="ADAL" clId="{CE6360E3-CC37-471B-B51C-3E944A1C2555}" dt="2022-05-23T18:13:39.769" v="692" actId="20577"/>
        <pc:sldMkLst>
          <pc:docMk/>
          <pc:sldMk cId="969034865" sldId="259"/>
        </pc:sldMkLst>
        <pc:spChg chg="add mod">
          <ac:chgData name="Dana Wessell Lightfoot" userId="ab23fb22-b4fb-471a-8e7c-4d3c35667378" providerId="ADAL" clId="{CE6360E3-CC37-471B-B51C-3E944A1C2555}" dt="2022-05-23T18:07:13.557" v="414" actId="2711"/>
          <ac:spMkLst>
            <pc:docMk/>
            <pc:sldMk cId="969034865" sldId="259"/>
            <ac:spMk id="2" creationId="{6F93381E-0800-449D-9675-7E5DE82089C8}"/>
          </ac:spMkLst>
        </pc:spChg>
        <pc:spChg chg="add mod">
          <ac:chgData name="Dana Wessell Lightfoot" userId="ab23fb22-b4fb-471a-8e7c-4d3c35667378" providerId="ADAL" clId="{CE6360E3-CC37-471B-B51C-3E944A1C2555}" dt="2022-05-23T18:10:49.281" v="656" actId="5793"/>
          <ac:spMkLst>
            <pc:docMk/>
            <pc:sldMk cId="969034865" sldId="259"/>
            <ac:spMk id="3" creationId="{6A2217AB-B1E3-46CB-A36C-FA06020320C5}"/>
          </ac:spMkLst>
        </pc:spChg>
        <pc:spChg chg="add mod">
          <ac:chgData name="Dana Wessell Lightfoot" userId="ab23fb22-b4fb-471a-8e7c-4d3c35667378" providerId="ADAL" clId="{CE6360E3-CC37-471B-B51C-3E944A1C2555}" dt="2022-05-23T18:13:39.769" v="692" actId="20577"/>
          <ac:spMkLst>
            <pc:docMk/>
            <pc:sldMk cId="969034865" sldId="259"/>
            <ac:spMk id="4" creationId="{3E5530EB-0D6E-44B9-B520-B6BE82A5D23C}"/>
          </ac:spMkLst>
        </pc:spChg>
        <pc:picChg chg="add mod ord">
          <ac:chgData name="Dana Wessell Lightfoot" userId="ab23fb22-b4fb-471a-8e7c-4d3c35667378" providerId="ADAL" clId="{CE6360E3-CC37-471B-B51C-3E944A1C2555}" dt="2022-05-23T18:06:58.943" v="412" actId="26606"/>
          <ac:picMkLst>
            <pc:docMk/>
            <pc:sldMk cId="969034865" sldId="259"/>
            <ac:picMk id="2050" creationId="{09344D1A-FBAF-497E-AF29-AD20FA65FB8B}"/>
          </ac:picMkLst>
        </pc:picChg>
        <pc:cxnChg chg="add">
          <ac:chgData name="Dana Wessell Lightfoot" userId="ab23fb22-b4fb-471a-8e7c-4d3c35667378" providerId="ADAL" clId="{CE6360E3-CC37-471B-B51C-3E944A1C2555}" dt="2022-05-23T18:06:58.943" v="412" actId="26606"/>
          <ac:cxnSpMkLst>
            <pc:docMk/>
            <pc:sldMk cId="969034865" sldId="259"/>
            <ac:cxnSpMk id="71" creationId="{A7F400EE-A8A5-48AF-B4D6-291B52C6F0B0}"/>
          </ac:cxnSpMkLst>
        </pc:cxnChg>
      </pc:sldChg>
      <pc:sldChg chg="addSp modSp new mod setBg">
        <pc:chgData name="Dana Wessell Lightfoot" userId="ab23fb22-b4fb-471a-8e7c-4d3c35667378" providerId="ADAL" clId="{CE6360E3-CC37-471B-B51C-3E944A1C2555}" dt="2022-05-23T18:16:25.813" v="915" actId="20577"/>
        <pc:sldMkLst>
          <pc:docMk/>
          <pc:sldMk cId="3652579409" sldId="260"/>
        </pc:sldMkLst>
        <pc:spChg chg="add mod">
          <ac:chgData name="Dana Wessell Lightfoot" userId="ab23fb22-b4fb-471a-8e7c-4d3c35667378" providerId="ADAL" clId="{CE6360E3-CC37-471B-B51C-3E944A1C2555}" dt="2022-05-23T18:14:30.045" v="720" actId="21"/>
          <ac:spMkLst>
            <pc:docMk/>
            <pc:sldMk cId="3652579409" sldId="260"/>
            <ac:spMk id="2" creationId="{663BAB13-77FA-41AE-92EE-B1495E563987}"/>
          </ac:spMkLst>
        </pc:spChg>
        <pc:spChg chg="add mod">
          <ac:chgData name="Dana Wessell Lightfoot" userId="ab23fb22-b4fb-471a-8e7c-4d3c35667378" providerId="ADAL" clId="{CE6360E3-CC37-471B-B51C-3E944A1C2555}" dt="2022-05-23T18:16:02.137" v="881" actId="20577"/>
          <ac:spMkLst>
            <pc:docMk/>
            <pc:sldMk cId="3652579409" sldId="260"/>
            <ac:spMk id="4" creationId="{CD636701-174C-49DA-8A42-2F9EA7281A9B}"/>
          </ac:spMkLst>
        </pc:spChg>
        <pc:spChg chg="add mod">
          <ac:chgData name="Dana Wessell Lightfoot" userId="ab23fb22-b4fb-471a-8e7c-4d3c35667378" providerId="ADAL" clId="{CE6360E3-CC37-471B-B51C-3E944A1C2555}" dt="2022-05-23T18:16:25.813" v="915" actId="20577"/>
          <ac:spMkLst>
            <pc:docMk/>
            <pc:sldMk cId="3652579409" sldId="260"/>
            <ac:spMk id="5" creationId="{E1F7160B-19FB-428C-B589-821EA4A2794E}"/>
          </ac:spMkLst>
        </pc:spChg>
        <pc:spChg chg="add mod">
          <ac:chgData name="Dana Wessell Lightfoot" userId="ab23fb22-b4fb-471a-8e7c-4d3c35667378" providerId="ADAL" clId="{CE6360E3-CC37-471B-B51C-3E944A1C2555}" dt="2022-05-23T18:14:56.145" v="728" actId="1076"/>
          <ac:spMkLst>
            <pc:docMk/>
            <pc:sldMk cId="3652579409" sldId="260"/>
            <ac:spMk id="6" creationId="{BDD0003E-55D0-4E22-86F6-700709289F63}"/>
          </ac:spMkLst>
        </pc:spChg>
        <pc:picChg chg="add mod ord">
          <ac:chgData name="Dana Wessell Lightfoot" userId="ab23fb22-b4fb-471a-8e7c-4d3c35667378" providerId="ADAL" clId="{CE6360E3-CC37-471B-B51C-3E944A1C2555}" dt="2022-05-23T18:14:25.568" v="719" actId="26606"/>
          <ac:picMkLst>
            <pc:docMk/>
            <pc:sldMk cId="3652579409" sldId="260"/>
            <ac:picMk id="3074" creationId="{C308F8AE-FEE6-4E99-8CA0-A38B439FF583}"/>
          </ac:picMkLst>
        </pc:picChg>
        <pc:cxnChg chg="add">
          <ac:chgData name="Dana Wessell Lightfoot" userId="ab23fb22-b4fb-471a-8e7c-4d3c35667378" providerId="ADAL" clId="{CE6360E3-CC37-471B-B51C-3E944A1C2555}" dt="2022-05-23T18:14:25.568" v="719" actId="26606"/>
          <ac:cxnSpMkLst>
            <pc:docMk/>
            <pc:sldMk cId="3652579409" sldId="260"/>
            <ac:cxnSpMk id="71" creationId="{A7F400EE-A8A5-48AF-B4D6-291B52C6F0B0}"/>
          </ac:cxnSpMkLst>
        </pc:cxnChg>
      </pc:sldChg>
      <pc:sldChg chg="addSp modSp new mod setBg setClrOvrMap">
        <pc:chgData name="Dana Wessell Lightfoot" userId="ab23fb22-b4fb-471a-8e7c-4d3c35667378" providerId="ADAL" clId="{CE6360E3-CC37-471B-B51C-3E944A1C2555}" dt="2022-05-23T18:23:37.669" v="920" actId="26606"/>
        <pc:sldMkLst>
          <pc:docMk/>
          <pc:sldMk cId="4287385124" sldId="261"/>
        </pc:sldMkLst>
        <pc:picChg chg="add mod">
          <ac:chgData name="Dana Wessell Lightfoot" userId="ab23fb22-b4fb-471a-8e7c-4d3c35667378" providerId="ADAL" clId="{CE6360E3-CC37-471B-B51C-3E944A1C2555}" dt="2022-05-23T18:23:37.669" v="920" actId="26606"/>
          <ac:picMkLst>
            <pc:docMk/>
            <pc:sldMk cId="4287385124" sldId="261"/>
            <ac:picMk id="3" creationId="{438100F7-EFE5-44CE-BB5F-1D2A81586E16}"/>
          </ac:picMkLst>
        </pc:picChg>
      </pc:sldChg>
      <pc:sldChg chg="addSp modSp new mod setBg">
        <pc:chgData name="Dana Wessell Lightfoot" userId="ab23fb22-b4fb-471a-8e7c-4d3c35667378" providerId="ADAL" clId="{CE6360E3-CC37-471B-B51C-3E944A1C2555}" dt="2022-05-23T18:30:13.307" v="1053" actId="20577"/>
        <pc:sldMkLst>
          <pc:docMk/>
          <pc:sldMk cId="2146306912" sldId="262"/>
        </pc:sldMkLst>
        <pc:spChg chg="add mod">
          <ac:chgData name="Dana Wessell Lightfoot" userId="ab23fb22-b4fb-471a-8e7c-4d3c35667378" providerId="ADAL" clId="{CE6360E3-CC37-471B-B51C-3E944A1C2555}" dt="2022-05-23T18:28:57.707" v="956" actId="1076"/>
          <ac:spMkLst>
            <pc:docMk/>
            <pc:sldMk cId="2146306912" sldId="262"/>
            <ac:spMk id="4" creationId="{AB2FA9B3-D608-4750-97CA-71477DAC0287}"/>
          </ac:spMkLst>
        </pc:spChg>
        <pc:spChg chg="add mod">
          <ac:chgData name="Dana Wessell Lightfoot" userId="ab23fb22-b4fb-471a-8e7c-4d3c35667378" providerId="ADAL" clId="{CE6360E3-CC37-471B-B51C-3E944A1C2555}" dt="2022-05-23T18:30:13.307" v="1053" actId="20577"/>
          <ac:spMkLst>
            <pc:docMk/>
            <pc:sldMk cId="2146306912" sldId="262"/>
            <ac:spMk id="5" creationId="{56BB8BD7-765E-4445-ADF2-9B5B8924D0EE}"/>
          </ac:spMkLst>
        </pc:spChg>
        <pc:spChg chg="add">
          <ac:chgData name="Dana Wessell Lightfoot" userId="ab23fb22-b4fb-471a-8e7c-4d3c35667378" providerId="ADAL" clId="{CE6360E3-CC37-471B-B51C-3E944A1C2555}" dt="2022-05-23T18:28:45.650" v="952" actId="26606"/>
          <ac:spMkLst>
            <pc:docMk/>
            <pc:sldMk cId="2146306912" sldId="262"/>
            <ac:spMk id="9" creationId="{ECC07320-C2CA-4E29-8481-9D9E143C7788}"/>
          </ac:spMkLst>
        </pc:spChg>
        <pc:picChg chg="add mod ord">
          <ac:chgData name="Dana Wessell Lightfoot" userId="ab23fb22-b4fb-471a-8e7c-4d3c35667378" providerId="ADAL" clId="{CE6360E3-CC37-471B-B51C-3E944A1C2555}" dt="2022-05-23T18:28:45.650" v="952" actId="26606"/>
          <ac:picMkLst>
            <pc:docMk/>
            <pc:sldMk cId="2146306912" sldId="262"/>
            <ac:picMk id="3" creationId="{C017753E-51B3-444F-999F-52434CA21E40}"/>
          </ac:picMkLst>
        </pc:picChg>
      </pc:sldChg>
      <pc:sldChg chg="addSp modSp new mod setBg">
        <pc:chgData name="Dana Wessell Lightfoot" userId="ab23fb22-b4fb-471a-8e7c-4d3c35667378" providerId="ADAL" clId="{CE6360E3-CC37-471B-B51C-3E944A1C2555}" dt="2022-05-23T18:33:44.635" v="1101" actId="1076"/>
        <pc:sldMkLst>
          <pc:docMk/>
          <pc:sldMk cId="2853826892" sldId="263"/>
        </pc:sldMkLst>
        <pc:spChg chg="add mod">
          <ac:chgData name="Dana Wessell Lightfoot" userId="ab23fb22-b4fb-471a-8e7c-4d3c35667378" providerId="ADAL" clId="{CE6360E3-CC37-471B-B51C-3E944A1C2555}" dt="2022-05-23T18:33:44.635" v="1101" actId="1076"/>
          <ac:spMkLst>
            <pc:docMk/>
            <pc:sldMk cId="2853826892" sldId="263"/>
            <ac:spMk id="10" creationId="{0E398579-E72B-4988-BB72-F9EC2DD97508}"/>
          </ac:spMkLst>
        </pc:spChg>
        <pc:picChg chg="add mod">
          <ac:chgData name="Dana Wessell Lightfoot" userId="ab23fb22-b4fb-471a-8e7c-4d3c35667378" providerId="ADAL" clId="{CE6360E3-CC37-471B-B51C-3E944A1C2555}" dt="2022-05-23T18:32:31.166" v="1066" actId="26606"/>
          <ac:picMkLst>
            <pc:docMk/>
            <pc:sldMk cId="2853826892" sldId="263"/>
            <ac:picMk id="3" creationId="{8CCA5772-FBF1-4C14-93D5-F4984308FFC3}"/>
          </ac:picMkLst>
        </pc:picChg>
        <pc:picChg chg="add mod ord">
          <ac:chgData name="Dana Wessell Lightfoot" userId="ab23fb22-b4fb-471a-8e7c-4d3c35667378" providerId="ADAL" clId="{CE6360E3-CC37-471B-B51C-3E944A1C2555}" dt="2022-05-23T18:32:31.166" v="1066" actId="26606"/>
          <ac:picMkLst>
            <pc:docMk/>
            <pc:sldMk cId="2853826892" sldId="263"/>
            <ac:picMk id="5" creationId="{738C9421-C809-498C-A0F5-6EBA3013F86C}"/>
          </ac:picMkLst>
        </pc:picChg>
        <pc:picChg chg="add mod">
          <ac:chgData name="Dana Wessell Lightfoot" userId="ab23fb22-b4fb-471a-8e7c-4d3c35667378" providerId="ADAL" clId="{CE6360E3-CC37-471B-B51C-3E944A1C2555}" dt="2022-05-23T18:32:31.166" v="1066" actId="26606"/>
          <ac:picMkLst>
            <pc:docMk/>
            <pc:sldMk cId="2853826892" sldId="263"/>
            <ac:picMk id="7" creationId="{18B1EEF4-D854-482E-91D7-37CC8527243E}"/>
          </ac:picMkLst>
        </pc:picChg>
        <pc:cxnChg chg="add mod">
          <ac:chgData name="Dana Wessell Lightfoot" userId="ab23fb22-b4fb-471a-8e7c-4d3c35667378" providerId="ADAL" clId="{CE6360E3-CC37-471B-B51C-3E944A1C2555}" dt="2022-05-23T18:33:02.693" v="1070" actId="1582"/>
          <ac:cxnSpMkLst>
            <pc:docMk/>
            <pc:sldMk cId="2853826892" sldId="263"/>
            <ac:cxnSpMk id="9" creationId="{42FB46DA-612A-4519-ABF1-74C0D6250687}"/>
          </ac:cxnSpMkLst>
        </pc:cxnChg>
      </pc:sldChg>
      <pc:sldChg chg="addSp modSp new mod modAnim">
        <pc:chgData name="Dana Wessell Lightfoot" userId="ab23fb22-b4fb-471a-8e7c-4d3c35667378" providerId="ADAL" clId="{CE6360E3-CC37-471B-B51C-3E944A1C2555}" dt="2022-05-23T18:37:15.024" v="1199"/>
        <pc:sldMkLst>
          <pc:docMk/>
          <pc:sldMk cId="1502363532" sldId="264"/>
        </pc:sldMkLst>
        <pc:spChg chg="add mod">
          <ac:chgData name="Dana Wessell Lightfoot" userId="ab23fb22-b4fb-471a-8e7c-4d3c35667378" providerId="ADAL" clId="{CE6360E3-CC37-471B-B51C-3E944A1C2555}" dt="2022-05-23T18:34:59.827" v="1141" actId="1076"/>
          <ac:spMkLst>
            <pc:docMk/>
            <pc:sldMk cId="1502363532" sldId="264"/>
            <ac:spMk id="2" creationId="{EA597C5A-2E58-4827-B9A4-A6176074FAB9}"/>
          </ac:spMkLst>
        </pc:spChg>
        <pc:spChg chg="add mod">
          <ac:chgData name="Dana Wessell Lightfoot" userId="ab23fb22-b4fb-471a-8e7c-4d3c35667378" providerId="ADAL" clId="{CE6360E3-CC37-471B-B51C-3E944A1C2555}" dt="2022-05-23T18:36:30.131" v="1174" actId="1076"/>
          <ac:spMkLst>
            <pc:docMk/>
            <pc:sldMk cId="1502363532" sldId="264"/>
            <ac:spMk id="4" creationId="{0CFB456A-FE4F-48AF-A445-667B6537C3F0}"/>
          </ac:spMkLst>
        </pc:spChg>
        <pc:spChg chg="add mod">
          <ac:chgData name="Dana Wessell Lightfoot" userId="ab23fb22-b4fb-471a-8e7c-4d3c35667378" providerId="ADAL" clId="{CE6360E3-CC37-471B-B51C-3E944A1C2555}" dt="2022-05-23T18:37:05.523" v="1198" actId="1076"/>
          <ac:spMkLst>
            <pc:docMk/>
            <pc:sldMk cId="1502363532" sldId="264"/>
            <ac:spMk id="5" creationId="{BAD8383F-7FFC-4CC6-91D9-CAA1DFCADFC5}"/>
          </ac:spMkLst>
        </pc:spChg>
      </pc:sldChg>
      <pc:sldChg chg="addSp delSp modSp new mod setBg">
        <pc:chgData name="Dana Wessell Lightfoot" userId="ab23fb22-b4fb-471a-8e7c-4d3c35667378" providerId="ADAL" clId="{CE6360E3-CC37-471B-B51C-3E944A1C2555}" dt="2022-05-23T18:39:55.815" v="1463" actId="26606"/>
        <pc:sldMkLst>
          <pc:docMk/>
          <pc:sldMk cId="503503771" sldId="265"/>
        </pc:sldMkLst>
        <pc:spChg chg="add mod">
          <ac:chgData name="Dana Wessell Lightfoot" userId="ab23fb22-b4fb-471a-8e7c-4d3c35667378" providerId="ADAL" clId="{CE6360E3-CC37-471B-B51C-3E944A1C2555}" dt="2022-05-23T18:39:55.815" v="1463" actId="26606"/>
          <ac:spMkLst>
            <pc:docMk/>
            <pc:sldMk cId="503503771" sldId="265"/>
            <ac:spMk id="2" creationId="{AED050B4-29B9-4129-A083-67039A022EE8}"/>
          </ac:spMkLst>
        </pc:spChg>
        <pc:spChg chg="add del mod">
          <ac:chgData name="Dana Wessell Lightfoot" userId="ab23fb22-b4fb-471a-8e7c-4d3c35667378" providerId="ADAL" clId="{CE6360E3-CC37-471B-B51C-3E944A1C2555}" dt="2022-05-23T18:39:55.815" v="1463" actId="26606"/>
          <ac:spMkLst>
            <pc:docMk/>
            <pc:sldMk cId="503503771" sldId="265"/>
            <ac:spMk id="3" creationId="{A4D240A1-B222-446D-B6C0-332F86E996B4}"/>
          </ac:spMkLst>
        </pc:spChg>
        <pc:spChg chg="add">
          <ac:chgData name="Dana Wessell Lightfoot" userId="ab23fb22-b4fb-471a-8e7c-4d3c35667378" providerId="ADAL" clId="{CE6360E3-CC37-471B-B51C-3E944A1C2555}" dt="2022-05-23T18:39:55.815" v="1463" actId="26606"/>
          <ac:spMkLst>
            <pc:docMk/>
            <pc:sldMk cId="503503771" sldId="265"/>
            <ac:spMk id="9" creationId="{42285737-90EE-47DC-AC80-8AE156B11969}"/>
          </ac:spMkLst>
        </pc:spChg>
        <pc:grpChg chg="add">
          <ac:chgData name="Dana Wessell Lightfoot" userId="ab23fb22-b4fb-471a-8e7c-4d3c35667378" providerId="ADAL" clId="{CE6360E3-CC37-471B-B51C-3E944A1C2555}" dt="2022-05-23T18:39:55.815" v="1463" actId="26606"/>
          <ac:grpSpMkLst>
            <pc:docMk/>
            <pc:sldMk cId="503503771" sldId="265"/>
            <ac:grpSpMk id="11" creationId="{B57BDC17-F1B3-455F-BBF1-680AA1F25C06}"/>
          </ac:grpSpMkLst>
        </pc:grpChg>
        <pc:graphicFrameChg chg="add">
          <ac:chgData name="Dana Wessell Lightfoot" userId="ab23fb22-b4fb-471a-8e7c-4d3c35667378" providerId="ADAL" clId="{CE6360E3-CC37-471B-B51C-3E944A1C2555}" dt="2022-05-23T18:39:55.815" v="1463" actId="26606"/>
          <ac:graphicFrameMkLst>
            <pc:docMk/>
            <pc:sldMk cId="503503771" sldId="265"/>
            <ac:graphicFrameMk id="5" creationId="{0456D66D-5090-EBE6-637F-54C521F97A28}"/>
          </ac:graphicFrameMkLst>
        </pc:graphicFrameChg>
      </pc:sldChg>
      <pc:sldChg chg="addSp delSp modSp new mod setBg modAnim">
        <pc:chgData name="Dana Wessell Lightfoot" userId="ab23fb22-b4fb-471a-8e7c-4d3c35667378" providerId="ADAL" clId="{CE6360E3-CC37-471B-B51C-3E944A1C2555}" dt="2022-05-23T18:48:35.428" v="1858" actId="27636"/>
        <pc:sldMkLst>
          <pc:docMk/>
          <pc:sldMk cId="673359276" sldId="266"/>
        </pc:sldMkLst>
        <pc:spChg chg="add mod">
          <ac:chgData name="Dana Wessell Lightfoot" userId="ab23fb22-b4fb-471a-8e7c-4d3c35667378" providerId="ADAL" clId="{CE6360E3-CC37-471B-B51C-3E944A1C2555}" dt="2022-05-23T18:48:35.428" v="1858" actId="27636"/>
          <ac:spMkLst>
            <pc:docMk/>
            <pc:sldMk cId="673359276" sldId="266"/>
            <ac:spMk id="4" creationId="{AA391E48-600D-4773-BF56-EC627CD7A4EA}"/>
          </ac:spMkLst>
        </pc:spChg>
        <pc:spChg chg="add mod">
          <ac:chgData name="Dana Wessell Lightfoot" userId="ab23fb22-b4fb-471a-8e7c-4d3c35667378" providerId="ADAL" clId="{CE6360E3-CC37-471B-B51C-3E944A1C2555}" dt="2022-05-23T18:48:29.765" v="1856" actId="2711"/>
          <ac:spMkLst>
            <pc:docMk/>
            <pc:sldMk cId="673359276" sldId="266"/>
            <ac:spMk id="5" creationId="{8E282E58-B694-48A3-92EF-541F31EA5DCB}"/>
          </ac:spMkLst>
        </pc:spChg>
        <pc:spChg chg="add del">
          <ac:chgData name="Dana Wessell Lightfoot" userId="ab23fb22-b4fb-471a-8e7c-4d3c35667378" providerId="ADAL" clId="{CE6360E3-CC37-471B-B51C-3E944A1C2555}" dt="2022-05-23T18:47:39.573" v="1808" actId="26606"/>
          <ac:spMkLst>
            <pc:docMk/>
            <pc:sldMk cId="673359276" sldId="266"/>
            <ac:spMk id="10" creationId="{C232B152-3720-4D3B-97ED-45CE5483F16F}"/>
          </ac:spMkLst>
        </pc:spChg>
        <pc:spChg chg="add del">
          <ac:chgData name="Dana Wessell Lightfoot" userId="ab23fb22-b4fb-471a-8e7c-4d3c35667378" providerId="ADAL" clId="{CE6360E3-CC37-471B-B51C-3E944A1C2555}" dt="2022-05-23T18:47:39.573" v="1808" actId="26606"/>
          <ac:spMkLst>
            <pc:docMk/>
            <pc:sldMk cId="673359276" sldId="266"/>
            <ac:spMk id="12" creationId="{11BAB570-FF10-4E96-8A3F-FA9804702B89}"/>
          </ac:spMkLst>
        </pc:spChg>
        <pc:spChg chg="add del">
          <ac:chgData name="Dana Wessell Lightfoot" userId="ab23fb22-b4fb-471a-8e7c-4d3c35667378" providerId="ADAL" clId="{CE6360E3-CC37-471B-B51C-3E944A1C2555}" dt="2022-05-23T18:47:39.573" v="1808" actId="26606"/>
          <ac:spMkLst>
            <pc:docMk/>
            <pc:sldMk cId="673359276" sldId="266"/>
            <ac:spMk id="14" creationId="{4B9FAFB2-BEB5-4848-8018-BCAD99E2E1AA}"/>
          </ac:spMkLst>
        </pc:spChg>
        <pc:picChg chg="add mod ord">
          <ac:chgData name="Dana Wessell Lightfoot" userId="ab23fb22-b4fb-471a-8e7c-4d3c35667378" providerId="ADAL" clId="{CE6360E3-CC37-471B-B51C-3E944A1C2555}" dt="2022-05-23T18:47:42.427" v="1811" actId="26606"/>
          <ac:picMkLst>
            <pc:docMk/>
            <pc:sldMk cId="673359276" sldId="266"/>
            <ac:picMk id="3" creationId="{B283D374-9E53-4727-B25B-4F3BA4408FEF}"/>
          </ac:picMkLst>
        </pc:picChg>
        <pc:cxnChg chg="add del">
          <ac:chgData name="Dana Wessell Lightfoot" userId="ab23fb22-b4fb-471a-8e7c-4d3c35667378" providerId="ADAL" clId="{CE6360E3-CC37-471B-B51C-3E944A1C2555}" dt="2022-05-23T18:47:42.421" v="1810" actId="26606"/>
          <ac:cxnSpMkLst>
            <pc:docMk/>
            <pc:sldMk cId="673359276" sldId="266"/>
            <ac:cxnSpMk id="16" creationId="{E4A809D5-3600-46D4-A466-67F2349A54FB}"/>
          </ac:cxnSpMkLst>
        </pc:cxnChg>
        <pc:cxnChg chg="add">
          <ac:chgData name="Dana Wessell Lightfoot" userId="ab23fb22-b4fb-471a-8e7c-4d3c35667378" providerId="ADAL" clId="{CE6360E3-CC37-471B-B51C-3E944A1C2555}" dt="2022-05-23T18:47:42.427" v="1811" actId="26606"/>
          <ac:cxnSpMkLst>
            <pc:docMk/>
            <pc:sldMk cId="673359276" sldId="266"/>
            <ac:cxnSpMk id="18" creationId="{A7F400EE-A8A5-48AF-B4D6-291B52C6F0B0}"/>
          </ac:cxnSpMkLst>
        </pc:cxnChg>
      </pc:sldChg>
      <pc:sldChg chg="addSp modSp new mod modAnim">
        <pc:chgData name="Dana Wessell Lightfoot" userId="ab23fb22-b4fb-471a-8e7c-4d3c35667378" providerId="ADAL" clId="{CE6360E3-CC37-471B-B51C-3E944A1C2555}" dt="2022-05-23T18:58:02.335" v="2194" actId="1076"/>
        <pc:sldMkLst>
          <pc:docMk/>
          <pc:sldMk cId="1734376961" sldId="267"/>
        </pc:sldMkLst>
        <pc:spChg chg="add mod">
          <ac:chgData name="Dana Wessell Lightfoot" userId="ab23fb22-b4fb-471a-8e7c-4d3c35667378" providerId="ADAL" clId="{CE6360E3-CC37-471B-B51C-3E944A1C2555}" dt="2022-05-23T18:57:50.679" v="2191" actId="1076"/>
          <ac:spMkLst>
            <pc:docMk/>
            <pc:sldMk cId="1734376961" sldId="267"/>
            <ac:spMk id="2" creationId="{003DD11A-C7DA-4C7F-B871-30A1A2C8ED4C}"/>
          </ac:spMkLst>
        </pc:spChg>
        <pc:spChg chg="add mod">
          <ac:chgData name="Dana Wessell Lightfoot" userId="ab23fb22-b4fb-471a-8e7c-4d3c35667378" providerId="ADAL" clId="{CE6360E3-CC37-471B-B51C-3E944A1C2555}" dt="2022-05-23T18:54:32.271" v="1990" actId="20577"/>
          <ac:spMkLst>
            <pc:docMk/>
            <pc:sldMk cId="1734376961" sldId="267"/>
            <ac:spMk id="3" creationId="{E50A10D1-7404-42A7-812D-E0028406D4B7}"/>
          </ac:spMkLst>
        </pc:spChg>
        <pc:spChg chg="add mod">
          <ac:chgData name="Dana Wessell Lightfoot" userId="ab23fb22-b4fb-471a-8e7c-4d3c35667378" providerId="ADAL" clId="{CE6360E3-CC37-471B-B51C-3E944A1C2555}" dt="2022-05-23T18:55:32.423" v="2087" actId="1076"/>
          <ac:spMkLst>
            <pc:docMk/>
            <pc:sldMk cId="1734376961" sldId="267"/>
            <ac:spMk id="4" creationId="{3406D90C-6868-41EE-9603-50EB440BDE3B}"/>
          </ac:spMkLst>
        </pc:spChg>
        <pc:spChg chg="add mod">
          <ac:chgData name="Dana Wessell Lightfoot" userId="ab23fb22-b4fb-471a-8e7c-4d3c35667378" providerId="ADAL" clId="{CE6360E3-CC37-471B-B51C-3E944A1C2555}" dt="2022-05-23T18:55:49.303" v="2089" actId="1076"/>
          <ac:spMkLst>
            <pc:docMk/>
            <pc:sldMk cId="1734376961" sldId="267"/>
            <ac:spMk id="5" creationId="{B63A3AE4-6BED-4E49-8C32-41BCD5E48DEA}"/>
          </ac:spMkLst>
        </pc:spChg>
        <pc:spChg chg="add mod">
          <ac:chgData name="Dana Wessell Lightfoot" userId="ab23fb22-b4fb-471a-8e7c-4d3c35667378" providerId="ADAL" clId="{CE6360E3-CC37-471B-B51C-3E944A1C2555}" dt="2022-05-23T18:57:02.206" v="2186" actId="20577"/>
          <ac:spMkLst>
            <pc:docMk/>
            <pc:sldMk cId="1734376961" sldId="267"/>
            <ac:spMk id="6" creationId="{E33DB1AA-B65E-4786-AC38-21412E9E24C9}"/>
          </ac:spMkLst>
        </pc:spChg>
        <pc:spChg chg="add mod">
          <ac:chgData name="Dana Wessell Lightfoot" userId="ab23fb22-b4fb-471a-8e7c-4d3c35667378" providerId="ADAL" clId="{CE6360E3-CC37-471B-B51C-3E944A1C2555}" dt="2022-05-23T18:58:02.335" v="2194" actId="1076"/>
          <ac:spMkLst>
            <pc:docMk/>
            <pc:sldMk cId="1734376961" sldId="267"/>
            <ac:spMk id="7" creationId="{38831C0C-2226-4A95-80A8-20E185B52D00}"/>
          </ac:spMkLst>
        </pc:spChg>
      </pc:sldChg>
      <pc:sldChg chg="addSp modSp new mod setBg">
        <pc:chgData name="Dana Wessell Lightfoot" userId="ab23fb22-b4fb-471a-8e7c-4d3c35667378" providerId="ADAL" clId="{CE6360E3-CC37-471B-B51C-3E944A1C2555}" dt="2022-05-23T19:00:31.646" v="2344" actId="2711"/>
        <pc:sldMkLst>
          <pc:docMk/>
          <pc:sldMk cId="3014056475" sldId="268"/>
        </pc:sldMkLst>
        <pc:spChg chg="add mod">
          <ac:chgData name="Dana Wessell Lightfoot" userId="ab23fb22-b4fb-471a-8e7c-4d3c35667378" providerId="ADAL" clId="{CE6360E3-CC37-471B-B51C-3E944A1C2555}" dt="2022-05-23T19:00:31.646" v="2344" actId="2711"/>
          <ac:spMkLst>
            <pc:docMk/>
            <pc:sldMk cId="3014056475" sldId="268"/>
            <ac:spMk id="2" creationId="{1E0DD568-FCFA-4F10-9D49-175F3F5B2EB6}"/>
          </ac:spMkLst>
        </pc:spChg>
        <pc:spChg chg="add mod">
          <ac:chgData name="Dana Wessell Lightfoot" userId="ab23fb22-b4fb-471a-8e7c-4d3c35667378" providerId="ADAL" clId="{CE6360E3-CC37-471B-B51C-3E944A1C2555}" dt="2022-05-23T19:00:26.022" v="2343" actId="255"/>
          <ac:spMkLst>
            <pc:docMk/>
            <pc:sldMk cId="3014056475" sldId="268"/>
            <ac:spMk id="3" creationId="{AADEC938-6965-4A24-ABAB-0A000BB06374}"/>
          </ac:spMkLst>
        </pc:spChg>
        <pc:spChg chg="add">
          <ac:chgData name="Dana Wessell Lightfoot" userId="ab23fb22-b4fb-471a-8e7c-4d3c35667378" providerId="ADAL" clId="{CE6360E3-CC37-471B-B51C-3E944A1C2555}" dt="2022-05-23T19:00:17.248" v="2341" actId="26606"/>
          <ac:spMkLst>
            <pc:docMk/>
            <pc:sldMk cId="3014056475" sldId="268"/>
            <ac:spMk id="8" creationId="{2BD55E05-51A2-4173-A7FA-869DE4F71AC3}"/>
          </ac:spMkLst>
        </pc:spChg>
      </pc:sldChg>
      <pc:sldChg chg="addSp delSp modSp new mod setBg">
        <pc:chgData name="Dana Wessell Lightfoot" userId="ab23fb22-b4fb-471a-8e7c-4d3c35667378" providerId="ADAL" clId="{CE6360E3-CC37-471B-B51C-3E944A1C2555}" dt="2022-05-23T19:08:06.419" v="2458" actId="1076"/>
        <pc:sldMkLst>
          <pc:docMk/>
          <pc:sldMk cId="3442481466" sldId="269"/>
        </pc:sldMkLst>
        <pc:spChg chg="add mod">
          <ac:chgData name="Dana Wessell Lightfoot" userId="ab23fb22-b4fb-471a-8e7c-4d3c35667378" providerId="ADAL" clId="{CE6360E3-CC37-471B-B51C-3E944A1C2555}" dt="2022-05-23T19:07:14.554" v="2427" actId="1076"/>
          <ac:spMkLst>
            <pc:docMk/>
            <pc:sldMk cId="3442481466" sldId="269"/>
            <ac:spMk id="6" creationId="{C45638BF-8B5E-4D29-A277-90083B64A61D}"/>
          </ac:spMkLst>
        </pc:spChg>
        <pc:spChg chg="add del mod">
          <ac:chgData name="Dana Wessell Lightfoot" userId="ab23fb22-b4fb-471a-8e7c-4d3c35667378" providerId="ADAL" clId="{CE6360E3-CC37-471B-B51C-3E944A1C2555}" dt="2022-05-23T19:06:14.932" v="2384"/>
          <ac:spMkLst>
            <pc:docMk/>
            <pc:sldMk cId="3442481466" sldId="269"/>
            <ac:spMk id="7" creationId="{16ABFAB8-F01D-4910-B4F9-7937405A3BFD}"/>
          </ac:spMkLst>
        </pc:spChg>
        <pc:spChg chg="add mod">
          <ac:chgData name="Dana Wessell Lightfoot" userId="ab23fb22-b4fb-471a-8e7c-4d3c35667378" providerId="ADAL" clId="{CE6360E3-CC37-471B-B51C-3E944A1C2555}" dt="2022-05-23T19:07:11.658" v="2426" actId="1076"/>
          <ac:spMkLst>
            <pc:docMk/>
            <pc:sldMk cId="3442481466" sldId="269"/>
            <ac:spMk id="8" creationId="{9563E4A1-671F-41C7-B792-BD090F7F5D5A}"/>
          </ac:spMkLst>
        </pc:spChg>
        <pc:spChg chg="add mod">
          <ac:chgData name="Dana Wessell Lightfoot" userId="ab23fb22-b4fb-471a-8e7c-4d3c35667378" providerId="ADAL" clId="{CE6360E3-CC37-471B-B51C-3E944A1C2555}" dt="2022-05-23T19:08:06.419" v="2458" actId="1076"/>
          <ac:spMkLst>
            <pc:docMk/>
            <pc:sldMk cId="3442481466" sldId="269"/>
            <ac:spMk id="9" creationId="{12A35D1C-FBB1-41D1-ABB2-9C869B8159D8}"/>
          </ac:spMkLst>
        </pc:spChg>
        <pc:spChg chg="add">
          <ac:chgData name="Dana Wessell Lightfoot" userId="ab23fb22-b4fb-471a-8e7c-4d3c35667378" providerId="ADAL" clId="{CE6360E3-CC37-471B-B51C-3E944A1C2555}" dt="2022-05-23T19:05:31.379" v="2373" actId="26606"/>
          <ac:spMkLst>
            <pc:docMk/>
            <pc:sldMk cId="3442481466" sldId="269"/>
            <ac:spMk id="11" creationId="{04812C46-200A-4DEB-A05E-3ED6C68C2387}"/>
          </ac:spMkLst>
        </pc:spChg>
        <pc:spChg chg="add">
          <ac:chgData name="Dana Wessell Lightfoot" userId="ab23fb22-b4fb-471a-8e7c-4d3c35667378" providerId="ADAL" clId="{CE6360E3-CC37-471B-B51C-3E944A1C2555}" dt="2022-05-23T19:05:31.379" v="2373" actId="26606"/>
          <ac:spMkLst>
            <pc:docMk/>
            <pc:sldMk cId="3442481466" sldId="269"/>
            <ac:spMk id="13" creationId="{D1EA859B-E555-4109-94F3-6700E046E008}"/>
          </ac:spMkLst>
        </pc:spChg>
        <pc:picChg chg="add del mod">
          <ac:chgData name="Dana Wessell Lightfoot" userId="ab23fb22-b4fb-471a-8e7c-4d3c35667378" providerId="ADAL" clId="{CE6360E3-CC37-471B-B51C-3E944A1C2555}" dt="2022-05-23T19:03:41.529" v="2350" actId="478"/>
          <ac:picMkLst>
            <pc:docMk/>
            <pc:sldMk cId="3442481466" sldId="269"/>
            <ac:picMk id="3" creationId="{691381AF-1EE9-42D4-8259-72309CE3DC19}"/>
          </ac:picMkLst>
        </pc:picChg>
        <pc:picChg chg="add mod">
          <ac:chgData name="Dana Wessell Lightfoot" userId="ab23fb22-b4fb-471a-8e7c-4d3c35667378" providerId="ADAL" clId="{CE6360E3-CC37-471B-B51C-3E944A1C2555}" dt="2022-05-23T19:05:31.379" v="2373" actId="26606"/>
          <ac:picMkLst>
            <pc:docMk/>
            <pc:sldMk cId="3442481466" sldId="269"/>
            <ac:picMk id="5" creationId="{6219FF73-0086-49EE-927B-BB3E653E5D04}"/>
          </ac:picMkLst>
        </pc:picChg>
      </pc:sldChg>
      <pc:sldChg chg="addSp modSp new mod setBg">
        <pc:chgData name="Dana Wessell Lightfoot" userId="ab23fb22-b4fb-471a-8e7c-4d3c35667378" providerId="ADAL" clId="{CE6360E3-CC37-471B-B51C-3E944A1C2555}" dt="2022-05-23T19:11:54.745" v="2529" actId="2711"/>
        <pc:sldMkLst>
          <pc:docMk/>
          <pc:sldMk cId="3496552492" sldId="270"/>
        </pc:sldMkLst>
        <pc:spChg chg="add mod">
          <ac:chgData name="Dana Wessell Lightfoot" userId="ab23fb22-b4fb-471a-8e7c-4d3c35667378" providerId="ADAL" clId="{CE6360E3-CC37-471B-B51C-3E944A1C2555}" dt="2022-05-23T19:11:54.745" v="2529" actId="2711"/>
          <ac:spMkLst>
            <pc:docMk/>
            <pc:sldMk cId="3496552492" sldId="270"/>
            <ac:spMk id="4" creationId="{62100662-64E6-4D39-A44A-7D8A432AD780}"/>
          </ac:spMkLst>
        </pc:spChg>
        <pc:spChg chg="add">
          <ac:chgData name="Dana Wessell Lightfoot" userId="ab23fb22-b4fb-471a-8e7c-4d3c35667378" providerId="ADAL" clId="{CE6360E3-CC37-471B-B51C-3E944A1C2555}" dt="2022-05-23T19:11:42.734" v="2527" actId="26606"/>
          <ac:spMkLst>
            <pc:docMk/>
            <pc:sldMk cId="3496552492" sldId="270"/>
            <ac:spMk id="9" creationId="{9B7AD9F6-8CE7-4299-8FC6-328F4DCD3FF9}"/>
          </ac:spMkLst>
        </pc:spChg>
        <pc:spChg chg="add">
          <ac:chgData name="Dana Wessell Lightfoot" userId="ab23fb22-b4fb-471a-8e7c-4d3c35667378" providerId="ADAL" clId="{CE6360E3-CC37-471B-B51C-3E944A1C2555}" dt="2022-05-23T19:11:42.734" v="2527" actId="26606"/>
          <ac:spMkLst>
            <pc:docMk/>
            <pc:sldMk cId="3496552492" sldId="270"/>
            <ac:spMk id="11" creationId="{F49775AF-8896-43EE-92C6-83497D6DC56F}"/>
          </ac:spMkLst>
        </pc:spChg>
        <pc:picChg chg="add mod ord">
          <ac:chgData name="Dana Wessell Lightfoot" userId="ab23fb22-b4fb-471a-8e7c-4d3c35667378" providerId="ADAL" clId="{CE6360E3-CC37-471B-B51C-3E944A1C2555}" dt="2022-05-23T19:11:42.734" v="2527" actId="26606"/>
          <ac:picMkLst>
            <pc:docMk/>
            <pc:sldMk cId="3496552492" sldId="270"/>
            <ac:picMk id="3" creationId="{AD6BB5A7-D1BA-4107-B39E-243403D35531}"/>
          </ac:picMkLst>
        </pc:picChg>
      </pc:sldChg>
      <pc:sldChg chg="addSp modSp new mod setBg">
        <pc:chgData name="Dana Wessell Lightfoot" userId="ab23fb22-b4fb-471a-8e7c-4d3c35667378" providerId="ADAL" clId="{CE6360E3-CC37-471B-B51C-3E944A1C2555}" dt="2022-05-23T19:14:26.160" v="2791" actId="27636"/>
        <pc:sldMkLst>
          <pc:docMk/>
          <pc:sldMk cId="469767907" sldId="271"/>
        </pc:sldMkLst>
        <pc:spChg chg="add mod">
          <ac:chgData name="Dana Wessell Lightfoot" userId="ab23fb22-b4fb-471a-8e7c-4d3c35667378" providerId="ADAL" clId="{CE6360E3-CC37-471B-B51C-3E944A1C2555}" dt="2022-05-23T19:14:26.160" v="2791" actId="27636"/>
          <ac:spMkLst>
            <pc:docMk/>
            <pc:sldMk cId="469767907" sldId="271"/>
            <ac:spMk id="2" creationId="{EE6E873F-5B7C-457F-9133-71915C98C427}"/>
          </ac:spMkLst>
        </pc:spChg>
        <pc:spChg chg="add mod">
          <ac:chgData name="Dana Wessell Lightfoot" userId="ab23fb22-b4fb-471a-8e7c-4d3c35667378" providerId="ADAL" clId="{CE6360E3-CC37-471B-B51C-3E944A1C2555}" dt="2022-05-23T19:14:20.508" v="2789" actId="255"/>
          <ac:spMkLst>
            <pc:docMk/>
            <pc:sldMk cId="469767907" sldId="271"/>
            <ac:spMk id="3" creationId="{D910D080-BDD5-491B-BD13-2DEF4F0E7471}"/>
          </ac:spMkLst>
        </pc:spChg>
        <pc:spChg chg="add">
          <ac:chgData name="Dana Wessell Lightfoot" userId="ab23fb22-b4fb-471a-8e7c-4d3c35667378" providerId="ADAL" clId="{CE6360E3-CC37-471B-B51C-3E944A1C2555}" dt="2022-05-23T19:14:12.489" v="2787" actId="26606"/>
          <ac:spMkLst>
            <pc:docMk/>
            <pc:sldMk cId="469767907" sldId="271"/>
            <ac:spMk id="8" creationId="{100EDD19-6802-4EC3-95CE-CFFAB042CFD6}"/>
          </ac:spMkLst>
        </pc:spChg>
        <pc:spChg chg="add">
          <ac:chgData name="Dana Wessell Lightfoot" userId="ab23fb22-b4fb-471a-8e7c-4d3c35667378" providerId="ADAL" clId="{CE6360E3-CC37-471B-B51C-3E944A1C2555}" dt="2022-05-23T19:14:12.489" v="2787" actId="26606"/>
          <ac:spMkLst>
            <pc:docMk/>
            <pc:sldMk cId="469767907" sldId="271"/>
            <ac:spMk id="10" creationId="{DB17E863-922E-4C26-BD64-E8FD41D2866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CB78B-C801-4757-A11F-A48965BFF16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1F39CCE-C105-4FD7-B47A-2192401CA891}">
      <dgm:prSet/>
      <dgm:spPr/>
      <dgm:t>
        <a:bodyPr/>
        <a:lstStyle/>
        <a:p>
          <a:r>
            <a:rPr lang="en-US"/>
            <a:t>Husband to take second wife</a:t>
          </a:r>
        </a:p>
      </dgm:t>
    </dgm:pt>
    <dgm:pt modelId="{BB739B11-E366-4792-BF23-C5CEDB5ED7A9}" type="parTrans" cxnId="{21DD522F-9DA2-42C3-B3A2-D07B1DCCC9CC}">
      <dgm:prSet/>
      <dgm:spPr/>
      <dgm:t>
        <a:bodyPr/>
        <a:lstStyle/>
        <a:p>
          <a:endParaRPr lang="en-US"/>
        </a:p>
      </dgm:t>
    </dgm:pt>
    <dgm:pt modelId="{DED609C1-62A5-42F3-93D7-71426D1C759B}" type="sibTrans" cxnId="{21DD522F-9DA2-42C3-B3A2-D07B1DCCC9CC}">
      <dgm:prSet/>
      <dgm:spPr/>
      <dgm:t>
        <a:bodyPr/>
        <a:lstStyle/>
        <a:p>
          <a:endParaRPr lang="en-US"/>
        </a:p>
      </dgm:t>
    </dgm:pt>
    <dgm:pt modelId="{68B91E65-BCA1-4119-BE97-AC0261F61DE7}">
      <dgm:prSet/>
      <dgm:spPr/>
      <dgm:t>
        <a:bodyPr/>
        <a:lstStyle/>
        <a:p>
          <a:r>
            <a:rPr lang="en-US"/>
            <a:t>Outlawed in Ashkenazi communities by Rabbi Gershom (960-1028)</a:t>
          </a:r>
        </a:p>
      </dgm:t>
    </dgm:pt>
    <dgm:pt modelId="{E83257F5-23F7-4AC8-94DF-FE98CDEECDAE}" type="parTrans" cxnId="{2F8FFF8C-1776-4903-874B-77B1269F2132}">
      <dgm:prSet/>
      <dgm:spPr/>
      <dgm:t>
        <a:bodyPr/>
        <a:lstStyle/>
        <a:p>
          <a:endParaRPr lang="en-US"/>
        </a:p>
      </dgm:t>
    </dgm:pt>
    <dgm:pt modelId="{4010521A-B87A-4C52-9D0C-8977A94DE0C6}" type="sibTrans" cxnId="{2F8FFF8C-1776-4903-874B-77B1269F2132}">
      <dgm:prSet/>
      <dgm:spPr/>
      <dgm:t>
        <a:bodyPr/>
        <a:lstStyle/>
        <a:p>
          <a:endParaRPr lang="en-US"/>
        </a:p>
      </dgm:t>
    </dgm:pt>
    <dgm:pt modelId="{BF362742-A7D9-4E30-888E-0702B8D2F51D}">
      <dgm:prSet/>
      <dgm:spPr/>
      <dgm:t>
        <a:bodyPr/>
        <a:lstStyle/>
        <a:p>
          <a:r>
            <a:rPr lang="en-US"/>
            <a:t>Continued in Sephardic communities (e.g. Crown of Aragon)</a:t>
          </a:r>
        </a:p>
      </dgm:t>
    </dgm:pt>
    <dgm:pt modelId="{50DF3237-B2A8-4AAE-BB12-2E60BFA71105}" type="parTrans" cxnId="{C130A573-E53D-4134-A7F6-FC4E490B16DB}">
      <dgm:prSet/>
      <dgm:spPr/>
      <dgm:t>
        <a:bodyPr/>
        <a:lstStyle/>
        <a:p>
          <a:endParaRPr lang="en-US"/>
        </a:p>
      </dgm:t>
    </dgm:pt>
    <dgm:pt modelId="{A9D8BDF9-FA4F-48D6-A617-B79A121742EB}" type="sibTrans" cxnId="{C130A573-E53D-4134-A7F6-FC4E490B16DB}">
      <dgm:prSet/>
      <dgm:spPr/>
      <dgm:t>
        <a:bodyPr/>
        <a:lstStyle/>
        <a:p>
          <a:endParaRPr lang="en-US"/>
        </a:p>
      </dgm:t>
    </dgm:pt>
    <dgm:pt modelId="{CA4568F2-113F-4429-88EF-7CA6F081EA48}">
      <dgm:prSet/>
      <dgm:spPr/>
      <dgm:t>
        <a:bodyPr/>
        <a:lstStyle/>
        <a:p>
          <a:r>
            <a:rPr lang="en-US"/>
            <a:t>Special license for cases of infertility</a:t>
          </a:r>
        </a:p>
      </dgm:t>
    </dgm:pt>
    <dgm:pt modelId="{F4DD444E-0DDB-4C74-8E18-ADA65F1C76DB}" type="parTrans" cxnId="{24681EA1-627E-4792-8D44-1711E9B3A735}">
      <dgm:prSet/>
      <dgm:spPr/>
      <dgm:t>
        <a:bodyPr/>
        <a:lstStyle/>
        <a:p>
          <a:endParaRPr lang="en-US"/>
        </a:p>
      </dgm:t>
    </dgm:pt>
    <dgm:pt modelId="{2292AFD1-C32C-4E9A-B1AD-08F413BD041E}" type="sibTrans" cxnId="{24681EA1-627E-4792-8D44-1711E9B3A735}">
      <dgm:prSet/>
      <dgm:spPr/>
      <dgm:t>
        <a:bodyPr/>
        <a:lstStyle/>
        <a:p>
          <a:endParaRPr lang="en-US"/>
        </a:p>
      </dgm:t>
    </dgm:pt>
    <dgm:pt modelId="{9698EFEB-85C3-40B1-8E82-7FE73FEC5AB2}" type="pres">
      <dgm:prSet presAssocID="{B28CB78B-C801-4757-A11F-A48965BFF163}" presName="vert0" presStyleCnt="0">
        <dgm:presLayoutVars>
          <dgm:dir/>
          <dgm:animOne val="branch"/>
          <dgm:animLvl val="lvl"/>
        </dgm:presLayoutVars>
      </dgm:prSet>
      <dgm:spPr/>
    </dgm:pt>
    <dgm:pt modelId="{4BE15680-7FBC-4DCF-A3C3-2A7FC6D73D88}" type="pres">
      <dgm:prSet presAssocID="{21F39CCE-C105-4FD7-B47A-2192401CA891}" presName="thickLine" presStyleLbl="alignNode1" presStyleIdx="0" presStyleCnt="4"/>
      <dgm:spPr/>
    </dgm:pt>
    <dgm:pt modelId="{B6E3232E-A9F4-4539-A340-901643295962}" type="pres">
      <dgm:prSet presAssocID="{21F39CCE-C105-4FD7-B47A-2192401CA891}" presName="horz1" presStyleCnt="0"/>
      <dgm:spPr/>
    </dgm:pt>
    <dgm:pt modelId="{F8033FED-70C2-48ED-B308-258C469C9C45}" type="pres">
      <dgm:prSet presAssocID="{21F39CCE-C105-4FD7-B47A-2192401CA891}" presName="tx1" presStyleLbl="revTx" presStyleIdx="0" presStyleCnt="4"/>
      <dgm:spPr/>
    </dgm:pt>
    <dgm:pt modelId="{11313E6A-2025-4F1E-833A-EABDBC3D5FEE}" type="pres">
      <dgm:prSet presAssocID="{21F39CCE-C105-4FD7-B47A-2192401CA891}" presName="vert1" presStyleCnt="0"/>
      <dgm:spPr/>
    </dgm:pt>
    <dgm:pt modelId="{247A0064-8484-4852-8FDA-458FF6B70CCC}" type="pres">
      <dgm:prSet presAssocID="{68B91E65-BCA1-4119-BE97-AC0261F61DE7}" presName="thickLine" presStyleLbl="alignNode1" presStyleIdx="1" presStyleCnt="4"/>
      <dgm:spPr/>
    </dgm:pt>
    <dgm:pt modelId="{6FF7F49A-0DAE-4581-9FCE-14B9FA32ADC4}" type="pres">
      <dgm:prSet presAssocID="{68B91E65-BCA1-4119-BE97-AC0261F61DE7}" presName="horz1" presStyleCnt="0"/>
      <dgm:spPr/>
    </dgm:pt>
    <dgm:pt modelId="{4B27C92D-F31D-4E46-BC2F-6E6B54B7C061}" type="pres">
      <dgm:prSet presAssocID="{68B91E65-BCA1-4119-BE97-AC0261F61DE7}" presName="tx1" presStyleLbl="revTx" presStyleIdx="1" presStyleCnt="4"/>
      <dgm:spPr/>
    </dgm:pt>
    <dgm:pt modelId="{EBDD18B4-0E5D-4CC4-AE21-14244EC39578}" type="pres">
      <dgm:prSet presAssocID="{68B91E65-BCA1-4119-BE97-AC0261F61DE7}" presName="vert1" presStyleCnt="0"/>
      <dgm:spPr/>
    </dgm:pt>
    <dgm:pt modelId="{2E985ABB-52DD-4C83-8C25-228F0DD8C7F4}" type="pres">
      <dgm:prSet presAssocID="{BF362742-A7D9-4E30-888E-0702B8D2F51D}" presName="thickLine" presStyleLbl="alignNode1" presStyleIdx="2" presStyleCnt="4"/>
      <dgm:spPr/>
    </dgm:pt>
    <dgm:pt modelId="{60861442-FCCB-4D63-89EB-93BB23A1376C}" type="pres">
      <dgm:prSet presAssocID="{BF362742-A7D9-4E30-888E-0702B8D2F51D}" presName="horz1" presStyleCnt="0"/>
      <dgm:spPr/>
    </dgm:pt>
    <dgm:pt modelId="{9E5BD5FE-3D8E-479A-A849-1861E08FEB4E}" type="pres">
      <dgm:prSet presAssocID="{BF362742-A7D9-4E30-888E-0702B8D2F51D}" presName="tx1" presStyleLbl="revTx" presStyleIdx="2" presStyleCnt="4"/>
      <dgm:spPr/>
    </dgm:pt>
    <dgm:pt modelId="{07CA4D48-FAE2-489E-9069-076C949816B2}" type="pres">
      <dgm:prSet presAssocID="{BF362742-A7D9-4E30-888E-0702B8D2F51D}" presName="vert1" presStyleCnt="0"/>
      <dgm:spPr/>
    </dgm:pt>
    <dgm:pt modelId="{79ABCB50-E752-476B-BA95-D8557FB50810}" type="pres">
      <dgm:prSet presAssocID="{CA4568F2-113F-4429-88EF-7CA6F081EA48}" presName="thickLine" presStyleLbl="alignNode1" presStyleIdx="3" presStyleCnt="4"/>
      <dgm:spPr/>
    </dgm:pt>
    <dgm:pt modelId="{39A86AFB-A3CE-4389-ADBA-7E164EF967EE}" type="pres">
      <dgm:prSet presAssocID="{CA4568F2-113F-4429-88EF-7CA6F081EA48}" presName="horz1" presStyleCnt="0"/>
      <dgm:spPr/>
    </dgm:pt>
    <dgm:pt modelId="{72A16F4D-1559-40CC-BEBF-0B468B160821}" type="pres">
      <dgm:prSet presAssocID="{CA4568F2-113F-4429-88EF-7CA6F081EA48}" presName="tx1" presStyleLbl="revTx" presStyleIdx="3" presStyleCnt="4"/>
      <dgm:spPr/>
    </dgm:pt>
    <dgm:pt modelId="{EB2D131B-0D19-401E-900E-CB5EEA0BFBDF}" type="pres">
      <dgm:prSet presAssocID="{CA4568F2-113F-4429-88EF-7CA6F081EA48}" presName="vert1" presStyleCnt="0"/>
      <dgm:spPr/>
    </dgm:pt>
  </dgm:ptLst>
  <dgm:cxnLst>
    <dgm:cxn modelId="{95E23E0F-53A3-4633-850E-48025C24C0DE}" type="presOf" srcId="{B28CB78B-C801-4757-A11F-A48965BFF163}" destId="{9698EFEB-85C3-40B1-8E82-7FE73FEC5AB2}" srcOrd="0" destOrd="0" presId="urn:microsoft.com/office/officeart/2008/layout/LinedList"/>
    <dgm:cxn modelId="{6B8B1316-D1EB-45B6-8012-98A6DE0A27E3}" type="presOf" srcId="{BF362742-A7D9-4E30-888E-0702B8D2F51D}" destId="{9E5BD5FE-3D8E-479A-A849-1861E08FEB4E}" srcOrd="0" destOrd="0" presId="urn:microsoft.com/office/officeart/2008/layout/LinedList"/>
    <dgm:cxn modelId="{21DD522F-9DA2-42C3-B3A2-D07B1DCCC9CC}" srcId="{B28CB78B-C801-4757-A11F-A48965BFF163}" destId="{21F39CCE-C105-4FD7-B47A-2192401CA891}" srcOrd="0" destOrd="0" parTransId="{BB739B11-E366-4792-BF23-C5CEDB5ED7A9}" sibTransId="{DED609C1-62A5-42F3-93D7-71426D1C759B}"/>
    <dgm:cxn modelId="{5EE8D135-EF45-415F-9495-8F08D49948F3}" type="presOf" srcId="{CA4568F2-113F-4429-88EF-7CA6F081EA48}" destId="{72A16F4D-1559-40CC-BEBF-0B468B160821}" srcOrd="0" destOrd="0" presId="urn:microsoft.com/office/officeart/2008/layout/LinedList"/>
    <dgm:cxn modelId="{10D8975F-C7E5-45DD-A30C-69DC8137560A}" type="presOf" srcId="{68B91E65-BCA1-4119-BE97-AC0261F61DE7}" destId="{4B27C92D-F31D-4E46-BC2F-6E6B54B7C061}" srcOrd="0" destOrd="0" presId="urn:microsoft.com/office/officeart/2008/layout/LinedList"/>
    <dgm:cxn modelId="{C130A573-E53D-4134-A7F6-FC4E490B16DB}" srcId="{B28CB78B-C801-4757-A11F-A48965BFF163}" destId="{BF362742-A7D9-4E30-888E-0702B8D2F51D}" srcOrd="2" destOrd="0" parTransId="{50DF3237-B2A8-4AAE-BB12-2E60BFA71105}" sibTransId="{A9D8BDF9-FA4F-48D6-A617-B79A121742EB}"/>
    <dgm:cxn modelId="{2F8FFF8C-1776-4903-874B-77B1269F2132}" srcId="{B28CB78B-C801-4757-A11F-A48965BFF163}" destId="{68B91E65-BCA1-4119-BE97-AC0261F61DE7}" srcOrd="1" destOrd="0" parTransId="{E83257F5-23F7-4AC8-94DF-FE98CDEECDAE}" sibTransId="{4010521A-B87A-4C52-9D0C-8977A94DE0C6}"/>
    <dgm:cxn modelId="{24681EA1-627E-4792-8D44-1711E9B3A735}" srcId="{B28CB78B-C801-4757-A11F-A48965BFF163}" destId="{CA4568F2-113F-4429-88EF-7CA6F081EA48}" srcOrd="3" destOrd="0" parTransId="{F4DD444E-0DDB-4C74-8E18-ADA65F1C76DB}" sibTransId="{2292AFD1-C32C-4E9A-B1AD-08F413BD041E}"/>
    <dgm:cxn modelId="{5A6DE9A2-B858-4CA5-B553-A8B82DD98D64}" type="presOf" srcId="{21F39CCE-C105-4FD7-B47A-2192401CA891}" destId="{F8033FED-70C2-48ED-B308-258C469C9C45}" srcOrd="0" destOrd="0" presId="urn:microsoft.com/office/officeart/2008/layout/LinedList"/>
    <dgm:cxn modelId="{E59D2815-0CB9-4CAD-BF17-F9A31621E703}" type="presParOf" srcId="{9698EFEB-85C3-40B1-8E82-7FE73FEC5AB2}" destId="{4BE15680-7FBC-4DCF-A3C3-2A7FC6D73D88}" srcOrd="0" destOrd="0" presId="urn:microsoft.com/office/officeart/2008/layout/LinedList"/>
    <dgm:cxn modelId="{6C77B2A1-8211-48BF-AA43-5B68320918BA}" type="presParOf" srcId="{9698EFEB-85C3-40B1-8E82-7FE73FEC5AB2}" destId="{B6E3232E-A9F4-4539-A340-901643295962}" srcOrd="1" destOrd="0" presId="urn:microsoft.com/office/officeart/2008/layout/LinedList"/>
    <dgm:cxn modelId="{49C38F2E-DD77-4833-B8B3-4F7DF2E68921}" type="presParOf" srcId="{B6E3232E-A9F4-4539-A340-901643295962}" destId="{F8033FED-70C2-48ED-B308-258C469C9C45}" srcOrd="0" destOrd="0" presId="urn:microsoft.com/office/officeart/2008/layout/LinedList"/>
    <dgm:cxn modelId="{D4A1BE75-2A59-4668-A577-DAB827775956}" type="presParOf" srcId="{B6E3232E-A9F4-4539-A340-901643295962}" destId="{11313E6A-2025-4F1E-833A-EABDBC3D5FEE}" srcOrd="1" destOrd="0" presId="urn:microsoft.com/office/officeart/2008/layout/LinedList"/>
    <dgm:cxn modelId="{48B951F2-533F-4AE7-87D5-8DEA24353647}" type="presParOf" srcId="{9698EFEB-85C3-40B1-8E82-7FE73FEC5AB2}" destId="{247A0064-8484-4852-8FDA-458FF6B70CCC}" srcOrd="2" destOrd="0" presId="urn:microsoft.com/office/officeart/2008/layout/LinedList"/>
    <dgm:cxn modelId="{AD3803D7-0614-4D27-BE61-18CC9DA10AAE}" type="presParOf" srcId="{9698EFEB-85C3-40B1-8E82-7FE73FEC5AB2}" destId="{6FF7F49A-0DAE-4581-9FCE-14B9FA32ADC4}" srcOrd="3" destOrd="0" presId="urn:microsoft.com/office/officeart/2008/layout/LinedList"/>
    <dgm:cxn modelId="{9F2C4562-94DE-40B9-8CD6-3D44B09CFC59}" type="presParOf" srcId="{6FF7F49A-0DAE-4581-9FCE-14B9FA32ADC4}" destId="{4B27C92D-F31D-4E46-BC2F-6E6B54B7C061}" srcOrd="0" destOrd="0" presId="urn:microsoft.com/office/officeart/2008/layout/LinedList"/>
    <dgm:cxn modelId="{9E83EB8D-D5B0-4E6E-811B-9ED306915DC7}" type="presParOf" srcId="{6FF7F49A-0DAE-4581-9FCE-14B9FA32ADC4}" destId="{EBDD18B4-0E5D-4CC4-AE21-14244EC39578}" srcOrd="1" destOrd="0" presId="urn:microsoft.com/office/officeart/2008/layout/LinedList"/>
    <dgm:cxn modelId="{A9C0F368-2CDC-4F16-8FF1-08DEA026AF6B}" type="presParOf" srcId="{9698EFEB-85C3-40B1-8E82-7FE73FEC5AB2}" destId="{2E985ABB-52DD-4C83-8C25-228F0DD8C7F4}" srcOrd="4" destOrd="0" presId="urn:microsoft.com/office/officeart/2008/layout/LinedList"/>
    <dgm:cxn modelId="{0953054B-1C14-4524-B341-60A7B0123EBA}" type="presParOf" srcId="{9698EFEB-85C3-40B1-8E82-7FE73FEC5AB2}" destId="{60861442-FCCB-4D63-89EB-93BB23A1376C}" srcOrd="5" destOrd="0" presId="urn:microsoft.com/office/officeart/2008/layout/LinedList"/>
    <dgm:cxn modelId="{7556A7A2-5231-4EEC-987D-F0998E431938}" type="presParOf" srcId="{60861442-FCCB-4D63-89EB-93BB23A1376C}" destId="{9E5BD5FE-3D8E-479A-A849-1861E08FEB4E}" srcOrd="0" destOrd="0" presId="urn:microsoft.com/office/officeart/2008/layout/LinedList"/>
    <dgm:cxn modelId="{3B3283B6-DE9D-415B-98DD-1AC956353237}" type="presParOf" srcId="{60861442-FCCB-4D63-89EB-93BB23A1376C}" destId="{07CA4D48-FAE2-489E-9069-076C949816B2}" srcOrd="1" destOrd="0" presId="urn:microsoft.com/office/officeart/2008/layout/LinedList"/>
    <dgm:cxn modelId="{09495A08-DB98-4F0E-B374-02431C27DB6C}" type="presParOf" srcId="{9698EFEB-85C3-40B1-8E82-7FE73FEC5AB2}" destId="{79ABCB50-E752-476B-BA95-D8557FB50810}" srcOrd="6" destOrd="0" presId="urn:microsoft.com/office/officeart/2008/layout/LinedList"/>
    <dgm:cxn modelId="{76049D74-6C66-4EF5-B026-B8EE7BB6B2B4}" type="presParOf" srcId="{9698EFEB-85C3-40B1-8E82-7FE73FEC5AB2}" destId="{39A86AFB-A3CE-4389-ADBA-7E164EF967EE}" srcOrd="7" destOrd="0" presId="urn:microsoft.com/office/officeart/2008/layout/LinedList"/>
    <dgm:cxn modelId="{03621FB4-9A38-4866-A0E1-4102CC525F34}" type="presParOf" srcId="{39A86AFB-A3CE-4389-ADBA-7E164EF967EE}" destId="{72A16F4D-1559-40CC-BEBF-0B468B160821}" srcOrd="0" destOrd="0" presId="urn:microsoft.com/office/officeart/2008/layout/LinedList"/>
    <dgm:cxn modelId="{B3D0B9E8-15D5-468A-943A-1DFECED3102D}" type="presParOf" srcId="{39A86AFB-A3CE-4389-ADBA-7E164EF967EE}" destId="{EB2D131B-0D19-401E-900E-CB5EEA0BFB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15680-7FBC-4DCF-A3C3-2A7FC6D73D88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33FED-70C2-48ED-B308-258C469C9C45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Husband to take second wife</a:t>
          </a:r>
        </a:p>
      </dsp:txBody>
      <dsp:txXfrm>
        <a:off x="0" y="0"/>
        <a:ext cx="6492875" cy="1276350"/>
      </dsp:txXfrm>
    </dsp:sp>
    <dsp:sp modelId="{247A0064-8484-4852-8FDA-458FF6B70CCC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7C92D-F31D-4E46-BC2F-6E6B54B7C061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Outlawed in Ashkenazi communities by Rabbi Gershom (960-1028)</a:t>
          </a:r>
        </a:p>
      </dsp:txBody>
      <dsp:txXfrm>
        <a:off x="0" y="1276350"/>
        <a:ext cx="6492875" cy="1276350"/>
      </dsp:txXfrm>
    </dsp:sp>
    <dsp:sp modelId="{2E985ABB-52DD-4C83-8C25-228F0DD8C7F4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BD5FE-3D8E-479A-A849-1861E08FEB4E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Continued in Sephardic communities (e.g. Crown of Aragon)</a:t>
          </a:r>
        </a:p>
      </dsp:txBody>
      <dsp:txXfrm>
        <a:off x="0" y="2552700"/>
        <a:ext cx="6492875" cy="1276350"/>
      </dsp:txXfrm>
    </dsp:sp>
    <dsp:sp modelId="{79ABCB50-E752-476B-BA95-D8557FB50810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16F4D-1559-40CC-BEBF-0B468B160821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Special license for cases of infertility</a:t>
          </a:r>
        </a:p>
      </dsp:txBody>
      <dsp:txXfrm>
        <a:off x="0" y="3829050"/>
        <a:ext cx="6492875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10D7-1FB6-4D60-8B92-15678FE7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07624-4D84-4BB6-9753-601BC197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E5494-493A-4711-B158-33B10EAC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653D1-1966-4685-ABA5-D498374A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01C35-4447-4456-A72B-E85B3A73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A155-3E4E-40C5-921E-75DC7D14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16C4E-D18B-4A2A-9ED5-455467271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F3634-4808-4F6B-9409-24B7F84B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5380F-6FCE-4F8A-B918-86367A93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2E8E-1E00-400D-BE50-82AB965F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5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D0A60-8C62-477C-B2F5-A96276CF8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394A1-F0CA-429F-9004-9F0085E8D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FF72-363A-4A94-833E-F626D80B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6F503-EB28-4E60-96D5-1DD721CB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09B0-1923-4E1A-8365-C5CD2C58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3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28EA-42EC-4CCE-9536-EBD38DA7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0988-A939-4D65-9253-1CA992E04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EC020-2F2B-488E-9960-535ED41D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1858D-139C-41CE-A704-DE37EA53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B2DB1-375F-48E4-ADD2-A3ED4F61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9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DF1D-BECB-4493-93ED-7EE8F233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A84E6-5690-4811-B013-F185E2C00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0F1A3-CEAC-46CE-820B-A5D35A1A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10C6A-6DF2-4495-8530-CD6E650C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FE06E-441D-412B-B48A-7B04C2FA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7B2A-E670-4118-82C5-884362AC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8A622-FCF1-4273-B6A1-7EF5379D3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5111A-B592-4170-A780-0E3928E70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1821A-6BDC-4981-B204-011298D0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17BB7-1670-4BE3-B469-B53DFE45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84491-B457-4B6E-AC32-9FC4D9C8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1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C420-4B08-4BD1-8FE7-BBB8FC51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DC824-0130-44D8-A6B6-FFA5C4EA4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BC2F7-A702-48C3-AD14-3825DF8BF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C0400-4D80-4786-9B84-3440D89E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03B5C1-7F5C-435F-9561-F61BAD5D9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A7534-EC32-4507-BBAC-75501554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134768-CC3C-49C9-B507-F0982F53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B6619-1D8D-4AC7-8063-A2DFB4EE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A491-C5E7-4B16-BED8-5477550D6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8D8C2-3B4E-43A0-8D1D-04185682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34416-2F2D-4539-A621-5CFBB54D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82F53-AE19-4A02-8165-6BF13DE2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2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8DBB6-223E-42F6-B97B-668591B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4CFA0-57E5-48B0-9C2C-120C684C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FA89F-DCF2-4A0D-B2D7-2C42B4D3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7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D898-6F70-4EB1-9304-CE04D9F0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2537A-9EA5-4379-ADB8-04AC35FFB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20558-6067-480C-BD7A-EDA3E9A76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6ADCA-D30B-4A33-AED2-3A9F6C76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E764C-2B09-411A-B48C-A375F7D7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D1D3A-4182-4B8A-B495-32513AB9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0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8E3C-B868-4C84-8C23-14B525F9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D03B7E-A9E4-420E-8A9F-79A29D94C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28F3B-6B76-49FF-86EE-979D469E6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ABEB7-8296-45B1-AA8E-3A514CE1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2FBE7-CC99-4979-B8C8-ABB9F87E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737EF-4903-4A95-AC5D-A254357C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CC513-3E10-4C4D-A458-0AD6B7C2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D98FD-3D0B-4CB8-8724-EBC39FE6C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546A5-2697-452D-A1B3-9BEE92389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FA491-EC81-4F95-93C4-7AEF1C13924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A6CC8-E187-46AF-AABC-D7B6DBB8B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EB504-77B8-47CE-B724-C84DB8EA8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293AF-9F4D-4B0C-88D6-AC462875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1719338-2C2D-4594-BC90-2C7B97C9B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 b="671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>
            <a:extLst>
              <a:ext uri="{FF2B5EF4-FFF2-40B4-BE49-F238E27FC236}">
                <a16:creationId xmlns:a16="http://schemas.microsoft.com/office/drawing/2014/main" id="{9840A21F-BD82-4435-83A9-B1EAA4D4D1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C67433-4403-4C99-B4C0-E7905A11B4FC}"/>
              </a:ext>
            </a:extLst>
          </p:cNvPr>
          <p:cNvSpPr txBox="1"/>
          <p:nvPr/>
        </p:nvSpPr>
        <p:spPr>
          <a:xfrm>
            <a:off x="8212821" y="3788787"/>
            <a:ext cx="3646415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Jewish Women in medieval Europe</a:t>
            </a:r>
          </a:p>
        </p:txBody>
      </p:sp>
    </p:spTree>
    <p:extLst>
      <p:ext uri="{BB962C8B-B14F-4D97-AF65-F5344CB8AC3E}">
        <p14:creationId xmlns:p14="http://schemas.microsoft.com/office/powerpoint/2010/main" val="170566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D050B4-29B9-4129-A083-67039A022EE8}"/>
              </a:ext>
            </a:extLst>
          </p:cNvPr>
          <p:cNvSpPr txBox="1"/>
          <p:nvPr/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Polygamy (Polygyny)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456D66D-5090-EBE6-637F-54C521F97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50572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350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391E48-600D-4773-BF56-EC627CD7A4EA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 err="1">
                <a:latin typeface="Candara" panose="020E0502030303020204" pitchFamily="34" charset="0"/>
                <a:ea typeface="+mj-ea"/>
                <a:cs typeface="+mj-cs"/>
              </a:rPr>
              <a:t>Caravida</a:t>
            </a:r>
            <a:r>
              <a:rPr lang="en-US" sz="4100" b="1" dirty="0">
                <a:latin typeface="Candara" panose="020E0502030303020204" pitchFamily="34" charset="0"/>
                <a:ea typeface="+mj-ea"/>
                <a:cs typeface="+mj-cs"/>
              </a:rPr>
              <a:t>, </a:t>
            </a:r>
            <a:r>
              <a:rPr lang="en-US" sz="4100" b="1" dirty="0" err="1">
                <a:latin typeface="Candara" panose="020E0502030303020204" pitchFamily="34" charset="0"/>
                <a:ea typeface="+mj-ea"/>
                <a:cs typeface="+mj-cs"/>
              </a:rPr>
              <a:t>Bonafilla</a:t>
            </a:r>
            <a:r>
              <a:rPr lang="en-US" sz="4100" b="1" dirty="0">
                <a:latin typeface="Candara" panose="020E0502030303020204" pitchFamily="34" charset="0"/>
                <a:ea typeface="+mj-ea"/>
                <a:cs typeface="+mj-cs"/>
              </a:rPr>
              <a:t>, and Regina Vidal (early 15</a:t>
            </a:r>
            <a:r>
              <a:rPr lang="en-US" sz="4100" b="1" baseline="30000" dirty="0">
                <a:latin typeface="Candara" panose="020E0502030303020204" pitchFamily="34" charset="0"/>
                <a:ea typeface="+mj-ea"/>
                <a:cs typeface="+mj-cs"/>
              </a:rPr>
              <a:t>th</a:t>
            </a:r>
            <a:r>
              <a:rPr lang="en-US" sz="4100" b="1" dirty="0">
                <a:latin typeface="Candara" panose="020E0502030303020204" pitchFamily="34" charset="0"/>
                <a:ea typeface="+mj-ea"/>
                <a:cs typeface="+mj-cs"/>
              </a:rPr>
              <a:t> c. Girona)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82E58-B694-48A3-92EF-541F31EA5DCB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December 1414: request for second wife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February 1415: </a:t>
            </a:r>
            <a:r>
              <a:rPr lang="en-US" sz="2000" dirty="0" err="1">
                <a:latin typeface="Candara" panose="020E0502030303020204" pitchFamily="34" charset="0"/>
              </a:rPr>
              <a:t>Bonafilla</a:t>
            </a:r>
            <a:r>
              <a:rPr lang="en-US" sz="2000" dirty="0">
                <a:latin typeface="Candara" panose="020E0502030303020204" pitchFamily="34" charset="0"/>
              </a:rPr>
              <a:t> opposes second marriage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May 1415: license to take second wife granted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June 1415: </a:t>
            </a:r>
            <a:r>
              <a:rPr lang="en-US" sz="2000" dirty="0" err="1">
                <a:latin typeface="Candara" panose="020E0502030303020204" pitchFamily="34" charset="0"/>
              </a:rPr>
              <a:t>Caravida</a:t>
            </a:r>
            <a:r>
              <a:rPr lang="en-US" sz="2000" dirty="0">
                <a:latin typeface="Candara" panose="020E0502030303020204" pitchFamily="34" charset="0"/>
              </a:rPr>
              <a:t> marries Regina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January 1416 to June 1417: </a:t>
            </a:r>
            <a:r>
              <a:rPr lang="en-US" sz="2000" dirty="0" err="1">
                <a:latin typeface="Candara" panose="020E0502030303020204" pitchFamily="34" charset="0"/>
              </a:rPr>
              <a:t>Caravida</a:t>
            </a:r>
            <a:r>
              <a:rPr lang="en-US" sz="2000" dirty="0">
                <a:latin typeface="Candara" panose="020E0502030303020204" pitchFamily="34" charset="0"/>
              </a:rPr>
              <a:t> converts to Christianity (divorce from </a:t>
            </a:r>
            <a:r>
              <a:rPr lang="en-US" sz="2000" dirty="0" err="1">
                <a:latin typeface="Candara" panose="020E0502030303020204" pitchFamily="34" charset="0"/>
              </a:rPr>
              <a:t>Bonafilla</a:t>
            </a:r>
            <a:r>
              <a:rPr lang="en-US" sz="2000" dirty="0">
                <a:latin typeface="Candara" panose="020E0502030303020204" pitchFamily="34" charset="0"/>
              </a:rPr>
              <a:t>?)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“arguments, resentment, and divorce”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83D374-9E53-4727-B25B-4F3BA4408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471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3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3DD11A-C7DA-4C7F-B871-30A1A2C8ED4C}"/>
              </a:ext>
            </a:extLst>
          </p:cNvPr>
          <p:cNvSpPr txBox="1"/>
          <p:nvPr/>
        </p:nvSpPr>
        <p:spPr>
          <a:xfrm>
            <a:off x="621718" y="448838"/>
            <a:ext cx="3815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Procreation and </a:t>
            </a:r>
          </a:p>
          <a:p>
            <a:r>
              <a:rPr lang="en-US" sz="4000" b="1" dirty="0">
                <a:latin typeface="Candara" panose="020E0502030303020204" pitchFamily="34" charset="0"/>
              </a:rPr>
              <a:t>Infertility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A10D1-7404-42A7-812D-E0028406D4B7}"/>
              </a:ext>
            </a:extLst>
          </p:cNvPr>
          <p:cNvSpPr txBox="1"/>
          <p:nvPr/>
        </p:nvSpPr>
        <p:spPr>
          <a:xfrm>
            <a:off x="520118" y="2397948"/>
            <a:ext cx="4675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“A woman without children is like a dead person.” </a:t>
            </a:r>
          </a:p>
          <a:p>
            <a:r>
              <a:rPr lang="en-US" sz="3200" dirty="0">
                <a:latin typeface="Candara" panose="020E0502030303020204" pitchFamily="34" charset="0"/>
              </a:rPr>
              <a:t>(Judah the Pious, 12</a:t>
            </a:r>
            <a:r>
              <a:rPr lang="en-US" sz="3200" baseline="30000" dirty="0">
                <a:latin typeface="Candara" panose="020E0502030303020204" pitchFamily="34" charset="0"/>
              </a:rPr>
              <a:t>th</a:t>
            </a:r>
            <a:r>
              <a:rPr lang="en-US" sz="3200" dirty="0">
                <a:latin typeface="Candara" panose="020E0502030303020204" pitchFamily="34" charset="0"/>
              </a:rPr>
              <a:t> c.)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6D90C-6868-41EE-9603-50EB440BDE3B}"/>
              </a:ext>
            </a:extLst>
          </p:cNvPr>
          <p:cNvSpPr txBox="1"/>
          <p:nvPr/>
        </p:nvSpPr>
        <p:spPr>
          <a:xfrm>
            <a:off x="6527314" y="1110558"/>
            <a:ext cx="5144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“Be fruitful and multiply and fill the earthy and conquer it.” (Genesis 1:28)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63A3AE4-6BED-4E49-8C32-41BCD5E48DEA}"/>
              </a:ext>
            </a:extLst>
          </p:cNvPr>
          <p:cNvSpPr/>
          <p:nvPr/>
        </p:nvSpPr>
        <p:spPr>
          <a:xfrm>
            <a:off x="8682527" y="2770974"/>
            <a:ext cx="581114" cy="640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DB1AA-B65E-4786-AC38-21412E9E24C9}"/>
              </a:ext>
            </a:extLst>
          </p:cNvPr>
          <p:cNvSpPr txBox="1"/>
          <p:nvPr/>
        </p:nvSpPr>
        <p:spPr>
          <a:xfrm>
            <a:off x="6527314" y="3666146"/>
            <a:ext cx="542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“It is a man’s nature to conquer, it is not a woman’s nature.” </a:t>
            </a:r>
          </a:p>
          <a:p>
            <a:r>
              <a:rPr lang="en-US" sz="2800" dirty="0">
                <a:latin typeface="Candara" panose="020E0502030303020204" pitchFamily="34" charset="0"/>
              </a:rPr>
              <a:t>(</a:t>
            </a:r>
            <a:r>
              <a:rPr lang="en-US" sz="2800" dirty="0" err="1">
                <a:latin typeface="Candara" panose="020E0502030303020204" pitchFamily="34" charset="0"/>
              </a:rPr>
              <a:t>Rashi</a:t>
            </a:r>
            <a:r>
              <a:rPr lang="en-US" sz="2800" dirty="0">
                <a:latin typeface="Candara" panose="020E0502030303020204" pitchFamily="34" charset="0"/>
              </a:rPr>
              <a:t>, 12</a:t>
            </a:r>
            <a:r>
              <a:rPr lang="en-US" sz="2800" baseline="30000" dirty="0">
                <a:latin typeface="Candara" panose="020E0502030303020204" pitchFamily="34" charset="0"/>
              </a:rPr>
              <a:t>th</a:t>
            </a:r>
            <a:r>
              <a:rPr lang="en-US" sz="2800" dirty="0">
                <a:latin typeface="Candara" panose="020E0502030303020204" pitchFamily="34" charset="0"/>
              </a:rPr>
              <a:t> century)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31C0C-2226-4A95-80A8-20E185B52D00}"/>
              </a:ext>
            </a:extLst>
          </p:cNvPr>
          <p:cNvSpPr/>
          <p:nvPr/>
        </p:nvSpPr>
        <p:spPr>
          <a:xfrm>
            <a:off x="319884" y="556375"/>
            <a:ext cx="335391" cy="1108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DD568-FCFA-4F10-9D49-175F3F5B2EB6}"/>
              </a:ext>
            </a:extLst>
          </p:cNvPr>
          <p:cNvSpPr txBox="1"/>
          <p:nvPr/>
        </p:nvSpPr>
        <p:spPr>
          <a:xfrm>
            <a:off x="838200" y="621792"/>
            <a:ext cx="4795157" cy="5413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rPr>
              <a:t>Divorce “Get”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EC938-6965-4A24-ABAB-0A000BB06374}"/>
              </a:ext>
            </a:extLst>
          </p:cNvPr>
          <p:cNvSpPr txBox="1"/>
          <p:nvPr/>
        </p:nvSpPr>
        <p:spPr>
          <a:xfrm>
            <a:off x="6521450" y="621792"/>
            <a:ext cx="4832349" cy="5413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Infertility of wife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Debate regarding wife’s agreement/permission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Not allowed for male impotence (although debated)</a:t>
            </a:r>
          </a:p>
        </p:txBody>
      </p:sp>
    </p:spTree>
    <p:extLst>
      <p:ext uri="{BB962C8B-B14F-4D97-AF65-F5344CB8AC3E}">
        <p14:creationId xmlns:p14="http://schemas.microsoft.com/office/powerpoint/2010/main" val="301405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rock, building, stone, concrete&#10;&#10;Description automatically generated">
            <a:extLst>
              <a:ext uri="{FF2B5EF4-FFF2-40B4-BE49-F238E27FC236}">
                <a16:creationId xmlns:a16="http://schemas.microsoft.com/office/drawing/2014/main" id="{6219FF73-0086-49EE-927B-BB3E653E5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6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638BF-8B5E-4D29-A277-90083B64A61D}"/>
              </a:ext>
            </a:extLst>
          </p:cNvPr>
          <p:cNvSpPr txBox="1"/>
          <p:nvPr/>
        </p:nvSpPr>
        <p:spPr>
          <a:xfrm>
            <a:off x="8593519" y="1687581"/>
            <a:ext cx="3822189" cy="38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ndara" panose="020E0502030303020204" pitchFamily="34" charset="0"/>
              </a:rPr>
              <a:t>Ritual Purity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3E4A1-671F-41C7-B792-BD090F7F5D5A}"/>
              </a:ext>
            </a:extLst>
          </p:cNvPr>
          <p:cNvSpPr txBox="1"/>
          <p:nvPr/>
        </p:nvSpPr>
        <p:spPr>
          <a:xfrm>
            <a:off x="9136682" y="2521059"/>
            <a:ext cx="3279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Talmud from Leviticus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Niddah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mikveh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35D1C-FBB1-41D1-ABB2-9C869B8159D8}"/>
              </a:ext>
            </a:extLst>
          </p:cNvPr>
          <p:cNvSpPr txBox="1"/>
          <p:nvPr/>
        </p:nvSpPr>
        <p:spPr>
          <a:xfrm>
            <a:off x="125835" y="6421546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Image: Mikveh from Sicily</a:t>
            </a:r>
          </a:p>
        </p:txBody>
      </p:sp>
    </p:spTree>
    <p:extLst>
      <p:ext uri="{BB962C8B-B14F-4D97-AF65-F5344CB8AC3E}">
        <p14:creationId xmlns:p14="http://schemas.microsoft.com/office/powerpoint/2010/main" val="344248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00662-64E6-4D39-A44A-7D8A432AD780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latin typeface="Candara" panose="020E0502030303020204" pitchFamily="34" charset="0"/>
                <a:ea typeface="+mj-ea"/>
                <a:cs typeface="+mj-cs"/>
              </a:rPr>
              <a:t>Licoricia</a:t>
            </a:r>
            <a:r>
              <a:rPr lang="en-US" sz="5400" b="1" dirty="0">
                <a:latin typeface="Candara" panose="020E0502030303020204" pitchFamily="34" charset="0"/>
                <a:ea typeface="+mj-ea"/>
                <a:cs typeface="+mj-cs"/>
              </a:rPr>
              <a:t> of Winchester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Candara" panose="020E0502030303020204" pitchFamily="34" charset="0"/>
                <a:ea typeface="+mj-ea"/>
                <a:cs typeface="+mj-cs"/>
              </a:rPr>
              <a:t>(13</a:t>
            </a:r>
            <a:r>
              <a:rPr lang="en-US" sz="5400" b="1" baseline="30000" dirty="0">
                <a:latin typeface="Candara" panose="020E0502030303020204" pitchFamily="34" charset="0"/>
                <a:ea typeface="+mj-ea"/>
                <a:cs typeface="+mj-cs"/>
              </a:rPr>
              <a:t>th</a:t>
            </a:r>
            <a:r>
              <a:rPr lang="en-US" sz="5400" b="1" dirty="0">
                <a:latin typeface="Candara" panose="020E0502030303020204" pitchFamily="34" charset="0"/>
                <a:ea typeface="+mj-ea"/>
                <a:cs typeface="+mj-cs"/>
              </a:rPr>
              <a:t> c. England)</a:t>
            </a:r>
          </a:p>
        </p:txBody>
      </p:sp>
      <p:pic>
        <p:nvPicPr>
          <p:cNvPr id="3" name="Picture 2" descr="A statue of a person and a child&#10;&#10;Description automatically generated with low confidence">
            <a:extLst>
              <a:ext uri="{FF2B5EF4-FFF2-40B4-BE49-F238E27FC236}">
                <a16:creationId xmlns:a16="http://schemas.microsoft.com/office/drawing/2014/main" id="{AD6BB5A7-D1BA-4107-B39E-243403D35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7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2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E873F-5B7C-457F-9133-71915C98C427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Jewish Women’s Economic Activities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0D080-BDD5-491B-BD13-2DEF4F0E7471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Moneylending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Artisanal production: weavers, silk and cloth dyers, silversmiths, coral cutters, button makers, </a:t>
            </a:r>
            <a:r>
              <a:rPr lang="en-US" sz="3600" dirty="0" err="1">
                <a:latin typeface="Candara" panose="020E0502030303020204" pitchFamily="34" charset="0"/>
              </a:rPr>
              <a:t>peddlars</a:t>
            </a:r>
            <a:endParaRPr lang="en-US" sz="3600" dirty="0">
              <a:latin typeface="Candara" panose="020E0502030303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Medicine: </a:t>
            </a:r>
            <a:r>
              <a:rPr lang="en-US" sz="3600" dirty="0" err="1">
                <a:latin typeface="Candara" panose="020E0502030303020204" pitchFamily="34" charset="0"/>
              </a:rPr>
              <a:t>Chava</a:t>
            </a:r>
            <a:r>
              <a:rPr lang="en-US" sz="3600" dirty="0">
                <a:latin typeface="Candara" panose="020E0502030303020204" pitchFamily="34" charset="0"/>
              </a:rPr>
              <a:t> of </a:t>
            </a:r>
            <a:r>
              <a:rPr lang="en-US" sz="3600" dirty="0" err="1">
                <a:latin typeface="Candara" panose="020E0502030303020204" pitchFamily="34" charset="0"/>
              </a:rPr>
              <a:t>Manosque</a:t>
            </a:r>
            <a:r>
              <a:rPr lang="en-US" sz="3600" dirty="0">
                <a:latin typeface="Candara" panose="020E0502030303020204" pitchFamily="34" charset="0"/>
              </a:rPr>
              <a:t> (14</a:t>
            </a:r>
            <a:r>
              <a:rPr lang="en-US" sz="3600" baseline="30000" dirty="0">
                <a:latin typeface="Candara" panose="020E0502030303020204" pitchFamily="34" charset="0"/>
              </a:rPr>
              <a:t>th</a:t>
            </a:r>
            <a:r>
              <a:rPr lang="en-US" sz="3600" dirty="0">
                <a:latin typeface="Candara" panose="020E0502030303020204" pitchFamily="34" charset="0"/>
              </a:rPr>
              <a:t> c.); eye doctors in 15</a:t>
            </a:r>
            <a:r>
              <a:rPr lang="en-US" sz="3600" baseline="30000" dirty="0">
                <a:latin typeface="Candara" panose="020E0502030303020204" pitchFamily="34" charset="0"/>
              </a:rPr>
              <a:t>th</a:t>
            </a:r>
            <a:r>
              <a:rPr lang="en-US" sz="3600" dirty="0">
                <a:latin typeface="Candara" panose="020E0502030303020204" pitchFamily="34" charset="0"/>
              </a:rPr>
              <a:t> c. Frankfurt</a:t>
            </a:r>
          </a:p>
        </p:txBody>
      </p:sp>
    </p:spTree>
    <p:extLst>
      <p:ext uri="{BB962C8B-B14F-4D97-AF65-F5344CB8AC3E}">
        <p14:creationId xmlns:p14="http://schemas.microsoft.com/office/powerpoint/2010/main" val="46976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6F41E-B01E-4DBA-9521-6009F09DED2E}"/>
              </a:ext>
            </a:extLst>
          </p:cNvPr>
          <p:cNvSpPr txBox="1"/>
          <p:nvPr/>
        </p:nvSpPr>
        <p:spPr>
          <a:xfrm>
            <a:off x="645952" y="385894"/>
            <a:ext cx="5582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ndara" panose="020E0502030303020204" pitchFamily="34" charset="0"/>
              </a:rPr>
              <a:t>Jewish Religious Texts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11525-BA65-4722-A36D-33819C036F36}"/>
              </a:ext>
            </a:extLst>
          </p:cNvPr>
          <p:cNvSpPr txBox="1"/>
          <p:nvPr/>
        </p:nvSpPr>
        <p:spPr>
          <a:xfrm>
            <a:off x="729868" y="2217124"/>
            <a:ext cx="10732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TaNaKH</a:t>
            </a:r>
            <a:r>
              <a:rPr lang="en-US" sz="3200" dirty="0"/>
              <a:t> = Hebrew Bible (Torah; Prophets; Writings)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Rabbinical Interpretations (Mishnah; Palestinian Talmud; Babylonian Talmud and others)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Responsa = Questions sent to rabbis and their responses</a:t>
            </a:r>
          </a:p>
        </p:txBody>
      </p:sp>
    </p:spTree>
    <p:extLst>
      <p:ext uri="{BB962C8B-B14F-4D97-AF65-F5344CB8AC3E}">
        <p14:creationId xmlns:p14="http://schemas.microsoft.com/office/powerpoint/2010/main" val="235814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map&#10;&#10;Description automatically generated with medium confidence">
            <a:extLst>
              <a:ext uri="{FF2B5EF4-FFF2-40B4-BE49-F238E27FC236}">
                <a16:creationId xmlns:a16="http://schemas.microsoft.com/office/drawing/2014/main" id="{5183BD8D-A79D-4636-94EC-31B9C79E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 b="25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1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93381E-0800-449D-9675-7E5DE82089C8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andara" panose="020E0502030303020204" pitchFamily="34" charset="0"/>
                <a:ea typeface="+mj-ea"/>
                <a:cs typeface="+mj-cs"/>
              </a:rPr>
              <a:t>Jewish Communities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217AB-B1E3-46CB-A36C-FA06020320C5}"/>
              </a:ext>
            </a:extLst>
          </p:cNvPr>
          <p:cNvSpPr txBox="1"/>
          <p:nvPr/>
        </p:nvSpPr>
        <p:spPr>
          <a:xfrm>
            <a:off x="4965431" y="2438400"/>
            <a:ext cx="6586489" cy="426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Communal autonomy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Freedom of religion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Increasing persecution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Expulsions: England (1290); France (1182; 1306; 1394); Spanish kingdoms (1492); Portugal (1497)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Candara" panose="020E0502030303020204" pitchFamily="34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Ashkenazi (northern Europe); Sephardic (Spanish kingdoms and Portugal)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344D1A-FBAF-497E-AF29-AD20FA65F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E5530EB-0D6E-44B9-B520-B6BE82A5D23C}"/>
              </a:ext>
            </a:extLst>
          </p:cNvPr>
          <p:cNvSpPr/>
          <p:nvPr/>
        </p:nvSpPr>
        <p:spPr>
          <a:xfrm>
            <a:off x="2214693" y="6326909"/>
            <a:ext cx="3153408" cy="378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Jewish quarter, Girona, Spain</a:t>
            </a:r>
          </a:p>
        </p:txBody>
      </p:sp>
    </p:spTree>
    <p:extLst>
      <p:ext uri="{BB962C8B-B14F-4D97-AF65-F5344CB8AC3E}">
        <p14:creationId xmlns:p14="http://schemas.microsoft.com/office/powerpoint/2010/main" val="96903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BAB13-77FA-41AE-92EE-B1495E563987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3074" name="Picture 2" descr="Jewish quarter of Toledo - Wikipedia">
            <a:extLst>
              <a:ext uri="{FF2B5EF4-FFF2-40B4-BE49-F238E27FC236}">
                <a16:creationId xmlns:a16="http://schemas.microsoft.com/office/drawing/2014/main" id="{C308F8AE-FEE6-4E99-8CA0-A38B439FF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r="113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771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D0003E-55D0-4E22-86F6-700709289F63}"/>
              </a:ext>
            </a:extLst>
          </p:cNvPr>
          <p:cNvSpPr txBox="1"/>
          <p:nvPr/>
        </p:nvSpPr>
        <p:spPr>
          <a:xfrm>
            <a:off x="5200896" y="634181"/>
            <a:ext cx="49078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Jews in medieval Spain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36701-174C-49DA-8A42-2F9EA7281A9B}"/>
              </a:ext>
            </a:extLst>
          </p:cNvPr>
          <p:cNvSpPr txBox="1"/>
          <p:nvPr/>
        </p:nvSpPr>
        <p:spPr>
          <a:xfrm>
            <a:off x="5027439" y="2402048"/>
            <a:ext cx="6462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From Roman imperial times (1</a:t>
            </a:r>
            <a:r>
              <a:rPr lang="en-US" sz="3200" baseline="30000" dirty="0"/>
              <a:t>st</a:t>
            </a:r>
            <a:r>
              <a:rPr lang="en-US" sz="3200" dirty="0"/>
              <a:t> c. C.E.)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Communal autonomy and freedom of worship BUT paid heavy taxes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Under protection of monarchy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7160B-19FB-428C-B589-821EA4A2794E}"/>
              </a:ext>
            </a:extLst>
          </p:cNvPr>
          <p:cNvSpPr/>
          <p:nvPr/>
        </p:nvSpPr>
        <p:spPr>
          <a:xfrm>
            <a:off x="2642532" y="6400800"/>
            <a:ext cx="2919369" cy="369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Jewish quarter, Toledo, Spain</a:t>
            </a:r>
          </a:p>
        </p:txBody>
      </p:sp>
    </p:spTree>
    <p:extLst>
      <p:ext uri="{BB962C8B-B14F-4D97-AF65-F5344CB8AC3E}">
        <p14:creationId xmlns:p14="http://schemas.microsoft.com/office/powerpoint/2010/main" val="365257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, map&#10;&#10;Description automatically generated">
            <a:extLst>
              <a:ext uri="{FF2B5EF4-FFF2-40B4-BE49-F238E27FC236}">
                <a16:creationId xmlns:a16="http://schemas.microsoft.com/office/drawing/2014/main" id="{438100F7-EFE5-44CE-BB5F-1D2A81586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" r="-1" b="252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5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FA9B3-D608-4750-97CA-71477DAC0287}"/>
              </a:ext>
            </a:extLst>
          </p:cNvPr>
          <p:cNvSpPr txBox="1"/>
          <p:nvPr/>
        </p:nvSpPr>
        <p:spPr>
          <a:xfrm>
            <a:off x="7389644" y="424872"/>
            <a:ext cx="3973385" cy="14983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atin typeface="Candara" panose="020E0502030303020204" pitchFamily="34" charset="0"/>
                <a:ea typeface="+mj-ea"/>
                <a:cs typeface="+mj-cs"/>
              </a:rPr>
              <a:t>Marriage and Divorce</a:t>
            </a:r>
          </a:p>
        </p:txBody>
      </p:sp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017753E-51B3-444F-999F-52434CA21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 r="9125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B8BD7-765E-4445-ADF2-9B5B8924D0EE}"/>
              </a:ext>
            </a:extLst>
          </p:cNvPr>
          <p:cNvSpPr txBox="1"/>
          <p:nvPr/>
        </p:nvSpPr>
        <p:spPr>
          <a:xfrm>
            <a:off x="7307390" y="2032000"/>
            <a:ext cx="413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ndara" panose="020E0502030303020204" pitchFamily="34" charset="0"/>
              </a:rPr>
              <a:t>12 (girls) and 14 (boys)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ndara" panose="020E0502030303020204" pitchFamily="34" charset="0"/>
              </a:rPr>
              <a:t>Engagement (</a:t>
            </a:r>
            <a:r>
              <a:rPr lang="en-US" sz="3200" dirty="0" err="1">
                <a:latin typeface="Candara" panose="020E0502030303020204" pitchFamily="34" charset="0"/>
              </a:rPr>
              <a:t>shiddukhin</a:t>
            </a:r>
            <a:r>
              <a:rPr lang="en-US" sz="3200" dirty="0">
                <a:latin typeface="Candara" panose="020E0502030303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ndara" panose="020E0502030303020204" pitchFamily="34" charset="0"/>
              </a:rPr>
              <a:t>Betrothal (</a:t>
            </a:r>
            <a:r>
              <a:rPr lang="en-US" sz="3200" dirty="0" err="1">
                <a:latin typeface="Candara" panose="020E0502030303020204" pitchFamily="34" charset="0"/>
              </a:rPr>
              <a:t>erusin</a:t>
            </a:r>
            <a:r>
              <a:rPr lang="en-US" sz="3200" dirty="0">
                <a:latin typeface="Candara" panose="020E0502030303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ndara" panose="020E0502030303020204" pitchFamily="34" charset="0"/>
              </a:rPr>
              <a:t>Wedding (huppah)</a:t>
            </a:r>
          </a:p>
        </p:txBody>
      </p:sp>
    </p:spTree>
    <p:extLst>
      <p:ext uri="{BB962C8B-B14F-4D97-AF65-F5344CB8AC3E}">
        <p14:creationId xmlns:p14="http://schemas.microsoft.com/office/powerpoint/2010/main" val="214630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CCA5772-FBF1-4C14-93D5-F4984308F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0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8B1EEF4-D854-482E-91D7-37CC85272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38C9421-C809-498C-A0F5-6EBA3013F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1990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FB46DA-612A-4519-ABF1-74C0D6250687}"/>
              </a:ext>
            </a:extLst>
          </p:cNvPr>
          <p:cNvCxnSpPr/>
          <p:nvPr/>
        </p:nvCxnSpPr>
        <p:spPr>
          <a:xfrm>
            <a:off x="157018" y="4793673"/>
            <a:ext cx="443346" cy="7573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398579-E72B-4988-BB72-F9EC2DD97508}"/>
              </a:ext>
            </a:extLst>
          </p:cNvPr>
          <p:cNvSpPr txBox="1"/>
          <p:nvPr/>
        </p:nvSpPr>
        <p:spPr>
          <a:xfrm>
            <a:off x="226503" y="106121"/>
            <a:ext cx="3414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ndara" panose="020E0502030303020204" pitchFamily="34" charset="0"/>
              </a:rPr>
              <a:t>Ketubbah</a:t>
            </a:r>
            <a:r>
              <a:rPr lang="en-US" sz="3200" dirty="0">
                <a:latin typeface="Candara" panose="020E0502030303020204" pitchFamily="34" charset="0"/>
              </a:rPr>
              <a:t> = dowry contract</a:t>
            </a:r>
          </a:p>
        </p:txBody>
      </p:sp>
    </p:spTree>
    <p:extLst>
      <p:ext uri="{BB962C8B-B14F-4D97-AF65-F5344CB8AC3E}">
        <p14:creationId xmlns:p14="http://schemas.microsoft.com/office/powerpoint/2010/main" val="285382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97C5A-2E58-4827-B9A4-A6176074FAB9}"/>
              </a:ext>
            </a:extLst>
          </p:cNvPr>
          <p:cNvSpPr txBox="1"/>
          <p:nvPr/>
        </p:nvSpPr>
        <p:spPr>
          <a:xfrm>
            <a:off x="302004" y="327171"/>
            <a:ext cx="6256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Levirate Marriage (</a:t>
            </a:r>
            <a:r>
              <a:rPr lang="en-US" sz="4000" b="1" dirty="0" err="1">
                <a:latin typeface="Candara" panose="020E0502030303020204" pitchFamily="34" charset="0"/>
              </a:rPr>
              <a:t>Yibbum</a:t>
            </a:r>
            <a:r>
              <a:rPr lang="en-US" sz="4000" b="1" dirty="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B456A-FE4F-48AF-A445-667B6537C3F0}"/>
              </a:ext>
            </a:extLst>
          </p:cNvPr>
          <p:cNvSpPr txBox="1"/>
          <p:nvPr/>
        </p:nvSpPr>
        <p:spPr>
          <a:xfrm>
            <a:off x="-578841" y="1295261"/>
            <a:ext cx="729003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“</a:t>
            </a:r>
            <a:r>
              <a:rPr lang="en-US" sz="2800" b="0" i="0" u="none" strike="noStrike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When brothers dwell together and one of them dies and leaves no son, the wife of the deceased shall not be married to a stranger, outside the family. Her husband’s brother shall unite with her: he shall take her as his wife and perform the </a:t>
            </a:r>
            <a:r>
              <a:rPr lang="en-US" sz="2800" b="0" i="0" u="none" strike="noStrike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levir’s</a:t>
            </a:r>
            <a:r>
              <a:rPr lang="en-US" sz="2800" b="0" i="0" u="none" strike="noStrike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duty. The first son that she bears shall be accounted to the dead brother, that his name may not be blotted out in Israel.” (Deuteronomy 25: 5-6)</a:t>
            </a:r>
            <a:endParaRPr lang="en-US" sz="2800" b="0" dirty="0">
              <a:effectLst/>
              <a:latin typeface="Candara" panose="020E050203030302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8383F-7FFC-4CC6-91D9-CAA1DFCADFC5}"/>
              </a:ext>
            </a:extLst>
          </p:cNvPr>
          <p:cNvSpPr txBox="1"/>
          <p:nvPr/>
        </p:nvSpPr>
        <p:spPr>
          <a:xfrm>
            <a:off x="7226481" y="2841664"/>
            <a:ext cx="4033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ndara" panose="020E0502030303020204" pitchFamily="34" charset="0"/>
              </a:rPr>
              <a:t>“Rebellious Wife”</a:t>
            </a:r>
          </a:p>
        </p:txBody>
      </p:sp>
    </p:spTree>
    <p:extLst>
      <p:ext uri="{BB962C8B-B14F-4D97-AF65-F5344CB8AC3E}">
        <p14:creationId xmlns:p14="http://schemas.microsoft.com/office/powerpoint/2010/main" val="15023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497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</cp:revision>
  <dcterms:created xsi:type="dcterms:W3CDTF">2022-05-23T17:44:10Z</dcterms:created>
  <dcterms:modified xsi:type="dcterms:W3CDTF">2022-05-23T19:14:33Z</dcterms:modified>
</cp:coreProperties>
</file>