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Wessell Lightfoot" initials="DWL" lastIdx="1" clrIdx="0">
    <p:extLst>
      <p:ext uri="{19B8F6BF-5375-455C-9EA6-DF929625EA0E}">
        <p15:presenceInfo xmlns:p15="http://schemas.microsoft.com/office/powerpoint/2012/main" userId="S::lightfoot@unbc.ca::ab23fb22-b4fb-471a-8e7c-4d3c356673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F15C6-FDFA-4DB1-AA77-D6D18F950807}" v="82" dt="2022-05-30T23:36:59.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4" d="100"/>
          <a:sy n="104" d="100"/>
        </p:scale>
        <p:origin x="120"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a Wessell Lightfoot" userId="ab23fb22-b4fb-471a-8e7c-4d3c35667378" providerId="ADAL" clId="{061F15C6-FDFA-4DB1-AA77-D6D18F950807}"/>
    <pc:docChg chg="undo custSel addSld modSld sldOrd">
      <pc:chgData name="Dana Wessell Lightfoot" userId="ab23fb22-b4fb-471a-8e7c-4d3c35667378" providerId="ADAL" clId="{061F15C6-FDFA-4DB1-AA77-D6D18F950807}" dt="2022-05-30T23:36:59.253" v="2372"/>
      <pc:docMkLst>
        <pc:docMk/>
      </pc:docMkLst>
      <pc:sldChg chg="addSp modSp new mod setBg">
        <pc:chgData name="Dana Wessell Lightfoot" userId="ab23fb22-b4fb-471a-8e7c-4d3c35667378" providerId="ADAL" clId="{061F15C6-FDFA-4DB1-AA77-D6D18F950807}" dt="2022-05-30T22:01:13.650" v="6" actId="26606"/>
        <pc:sldMkLst>
          <pc:docMk/>
          <pc:sldMk cId="2538567292" sldId="257"/>
        </pc:sldMkLst>
        <pc:spChg chg="add">
          <ac:chgData name="Dana Wessell Lightfoot" userId="ab23fb22-b4fb-471a-8e7c-4d3c35667378" providerId="ADAL" clId="{061F15C6-FDFA-4DB1-AA77-D6D18F950807}" dt="2022-05-30T22:01:13.650" v="6" actId="26606"/>
          <ac:spMkLst>
            <pc:docMk/>
            <pc:sldMk cId="2538567292" sldId="257"/>
            <ac:spMk id="10" creationId="{42A4FC2C-047E-45A5-965D-8E1E3BF09BC6}"/>
          </ac:spMkLst>
        </pc:spChg>
        <pc:picChg chg="add mod">
          <ac:chgData name="Dana Wessell Lightfoot" userId="ab23fb22-b4fb-471a-8e7c-4d3c35667378" providerId="ADAL" clId="{061F15C6-FDFA-4DB1-AA77-D6D18F950807}" dt="2022-05-30T22:01:13.650" v="6" actId="26606"/>
          <ac:picMkLst>
            <pc:docMk/>
            <pc:sldMk cId="2538567292" sldId="257"/>
            <ac:picMk id="3" creationId="{1811147D-174A-478D-81A8-59704C5E5BF1}"/>
          </ac:picMkLst>
        </pc:picChg>
        <pc:picChg chg="add mod">
          <ac:chgData name="Dana Wessell Lightfoot" userId="ab23fb22-b4fb-471a-8e7c-4d3c35667378" providerId="ADAL" clId="{061F15C6-FDFA-4DB1-AA77-D6D18F950807}" dt="2022-05-30T22:01:13.650" v="6" actId="26606"/>
          <ac:picMkLst>
            <pc:docMk/>
            <pc:sldMk cId="2538567292" sldId="257"/>
            <ac:picMk id="5" creationId="{DA892142-A043-4712-9A12-7CF016ED6CCB}"/>
          </ac:picMkLst>
        </pc:picChg>
      </pc:sldChg>
      <pc:sldChg chg="addSp modSp new mod setBg">
        <pc:chgData name="Dana Wessell Lightfoot" userId="ab23fb22-b4fb-471a-8e7c-4d3c35667378" providerId="ADAL" clId="{061F15C6-FDFA-4DB1-AA77-D6D18F950807}" dt="2022-05-30T22:04:58.513" v="9" actId="26606"/>
        <pc:sldMkLst>
          <pc:docMk/>
          <pc:sldMk cId="1707743417" sldId="258"/>
        </pc:sldMkLst>
        <pc:spChg chg="add">
          <ac:chgData name="Dana Wessell Lightfoot" userId="ab23fb22-b4fb-471a-8e7c-4d3c35667378" providerId="ADAL" clId="{061F15C6-FDFA-4DB1-AA77-D6D18F950807}" dt="2022-05-30T22:04:58.513" v="9" actId="26606"/>
          <ac:spMkLst>
            <pc:docMk/>
            <pc:sldMk cId="1707743417" sldId="258"/>
            <ac:spMk id="8" creationId="{42A4FC2C-047E-45A5-965D-8E1E3BF09BC6}"/>
          </ac:spMkLst>
        </pc:spChg>
        <pc:picChg chg="add mod">
          <ac:chgData name="Dana Wessell Lightfoot" userId="ab23fb22-b4fb-471a-8e7c-4d3c35667378" providerId="ADAL" clId="{061F15C6-FDFA-4DB1-AA77-D6D18F950807}" dt="2022-05-30T22:04:58.513" v="9" actId="26606"/>
          <ac:picMkLst>
            <pc:docMk/>
            <pc:sldMk cId="1707743417" sldId="258"/>
            <ac:picMk id="3" creationId="{FC134C87-17C0-44AB-AD2D-9D20DB2E5C79}"/>
          </ac:picMkLst>
        </pc:picChg>
      </pc:sldChg>
      <pc:sldChg chg="addSp modSp new mod">
        <pc:chgData name="Dana Wessell Lightfoot" userId="ab23fb22-b4fb-471a-8e7c-4d3c35667378" providerId="ADAL" clId="{061F15C6-FDFA-4DB1-AA77-D6D18F950807}" dt="2022-05-30T22:06:17.586" v="43" actId="20577"/>
        <pc:sldMkLst>
          <pc:docMk/>
          <pc:sldMk cId="609288231" sldId="259"/>
        </pc:sldMkLst>
        <pc:spChg chg="add mod">
          <ac:chgData name="Dana Wessell Lightfoot" userId="ab23fb22-b4fb-471a-8e7c-4d3c35667378" providerId="ADAL" clId="{061F15C6-FDFA-4DB1-AA77-D6D18F950807}" dt="2022-05-30T22:06:17.586" v="43" actId="20577"/>
          <ac:spMkLst>
            <pc:docMk/>
            <pc:sldMk cId="609288231" sldId="259"/>
            <ac:spMk id="3" creationId="{031B4A61-D3DF-41A9-B3F8-F2BE41F32377}"/>
          </ac:spMkLst>
        </pc:spChg>
      </pc:sldChg>
      <pc:sldChg chg="addSp modSp new mod setBg modAnim">
        <pc:chgData name="Dana Wessell Lightfoot" userId="ab23fb22-b4fb-471a-8e7c-4d3c35667378" providerId="ADAL" clId="{061F15C6-FDFA-4DB1-AA77-D6D18F950807}" dt="2022-05-30T22:10:22.021" v="123"/>
        <pc:sldMkLst>
          <pc:docMk/>
          <pc:sldMk cId="3486471588" sldId="260"/>
        </pc:sldMkLst>
        <pc:spChg chg="add mod">
          <ac:chgData name="Dana Wessell Lightfoot" userId="ab23fb22-b4fb-471a-8e7c-4d3c35667378" providerId="ADAL" clId="{061F15C6-FDFA-4DB1-AA77-D6D18F950807}" dt="2022-05-30T22:10:16.153" v="122" actId="27636"/>
          <ac:spMkLst>
            <pc:docMk/>
            <pc:sldMk cId="3486471588" sldId="260"/>
            <ac:spMk id="4" creationId="{6198CD9A-295F-4A6C-A494-BBC7161E7E7D}"/>
          </ac:spMkLst>
        </pc:spChg>
        <pc:spChg chg="add mod">
          <ac:chgData name="Dana Wessell Lightfoot" userId="ab23fb22-b4fb-471a-8e7c-4d3c35667378" providerId="ADAL" clId="{061F15C6-FDFA-4DB1-AA77-D6D18F950807}" dt="2022-05-30T22:09:23.708" v="114" actId="1076"/>
          <ac:spMkLst>
            <pc:docMk/>
            <pc:sldMk cId="3486471588" sldId="260"/>
            <ac:spMk id="5" creationId="{06E9F54C-D1F8-4223-88DE-82DF0E8FB7CB}"/>
          </ac:spMkLst>
        </pc:spChg>
        <pc:spChg chg="add">
          <ac:chgData name="Dana Wessell Lightfoot" userId="ab23fb22-b4fb-471a-8e7c-4d3c35667378" providerId="ADAL" clId="{061F15C6-FDFA-4DB1-AA77-D6D18F950807}" dt="2022-05-30T22:08:47.725" v="104" actId="26606"/>
          <ac:spMkLst>
            <pc:docMk/>
            <pc:sldMk cId="3486471588" sldId="260"/>
            <ac:spMk id="9" creationId="{F13C74B1-5B17-4795-BED0-7140497B445A}"/>
          </ac:spMkLst>
        </pc:spChg>
        <pc:spChg chg="add">
          <ac:chgData name="Dana Wessell Lightfoot" userId="ab23fb22-b4fb-471a-8e7c-4d3c35667378" providerId="ADAL" clId="{061F15C6-FDFA-4DB1-AA77-D6D18F950807}" dt="2022-05-30T22:08:47.725" v="104" actId="26606"/>
          <ac:spMkLst>
            <pc:docMk/>
            <pc:sldMk cId="3486471588" sldId="260"/>
            <ac:spMk id="11" creationId="{D4974D33-8DC5-464E-8C6D-BE58F0669C17}"/>
          </ac:spMkLst>
        </pc:spChg>
        <pc:picChg chg="add mod ord">
          <ac:chgData name="Dana Wessell Lightfoot" userId="ab23fb22-b4fb-471a-8e7c-4d3c35667378" providerId="ADAL" clId="{061F15C6-FDFA-4DB1-AA77-D6D18F950807}" dt="2022-05-30T22:08:47.725" v="104" actId="26606"/>
          <ac:picMkLst>
            <pc:docMk/>
            <pc:sldMk cId="3486471588" sldId="260"/>
            <ac:picMk id="3" creationId="{C4DC774C-EDD8-4766-A2F3-97A1A74AC7A0}"/>
          </ac:picMkLst>
        </pc:picChg>
      </pc:sldChg>
      <pc:sldChg chg="addSp delSp modSp new mod setBg">
        <pc:chgData name="Dana Wessell Lightfoot" userId="ab23fb22-b4fb-471a-8e7c-4d3c35667378" providerId="ADAL" clId="{061F15C6-FDFA-4DB1-AA77-D6D18F950807}" dt="2022-05-30T22:13:43.468" v="287" actId="20577"/>
        <pc:sldMkLst>
          <pc:docMk/>
          <pc:sldMk cId="108291136" sldId="261"/>
        </pc:sldMkLst>
        <pc:spChg chg="add mod">
          <ac:chgData name="Dana Wessell Lightfoot" userId="ab23fb22-b4fb-471a-8e7c-4d3c35667378" providerId="ADAL" clId="{061F15C6-FDFA-4DB1-AA77-D6D18F950807}" dt="2022-05-30T22:13:34.802" v="285" actId="2711"/>
          <ac:spMkLst>
            <pc:docMk/>
            <pc:sldMk cId="108291136" sldId="261"/>
            <ac:spMk id="2" creationId="{B3D03417-78CD-4D6D-B126-D75A7DBF0845}"/>
          </ac:spMkLst>
        </pc:spChg>
        <pc:spChg chg="add del mod">
          <ac:chgData name="Dana Wessell Lightfoot" userId="ab23fb22-b4fb-471a-8e7c-4d3c35667378" providerId="ADAL" clId="{061F15C6-FDFA-4DB1-AA77-D6D18F950807}" dt="2022-05-30T22:12:54.770" v="278" actId="26606"/>
          <ac:spMkLst>
            <pc:docMk/>
            <pc:sldMk cId="108291136" sldId="261"/>
            <ac:spMk id="3" creationId="{A13DA8F1-41EA-4C26-95BB-14ED56C69DD9}"/>
          </ac:spMkLst>
        </pc:spChg>
        <pc:spChg chg="add del">
          <ac:chgData name="Dana Wessell Lightfoot" userId="ab23fb22-b4fb-471a-8e7c-4d3c35667378" providerId="ADAL" clId="{061F15C6-FDFA-4DB1-AA77-D6D18F950807}" dt="2022-05-30T22:13:24.563" v="283" actId="26606"/>
          <ac:spMkLst>
            <pc:docMk/>
            <pc:sldMk cId="108291136" sldId="261"/>
            <ac:spMk id="9" creationId="{2659FDB4-FCBE-4A89-B46D-43D4FA54464D}"/>
          </ac:spMkLst>
        </pc:spChg>
        <pc:spChg chg="add">
          <ac:chgData name="Dana Wessell Lightfoot" userId="ab23fb22-b4fb-471a-8e7c-4d3c35667378" providerId="ADAL" clId="{061F15C6-FDFA-4DB1-AA77-D6D18F950807}" dt="2022-05-30T22:13:24.563" v="283" actId="26606"/>
          <ac:spMkLst>
            <pc:docMk/>
            <pc:sldMk cId="108291136" sldId="261"/>
            <ac:spMk id="16" creationId="{42285737-90EE-47DC-AC80-8AE156B11969}"/>
          </ac:spMkLst>
        </pc:spChg>
        <pc:grpChg chg="add">
          <ac:chgData name="Dana Wessell Lightfoot" userId="ab23fb22-b4fb-471a-8e7c-4d3c35667378" providerId="ADAL" clId="{061F15C6-FDFA-4DB1-AA77-D6D18F950807}" dt="2022-05-30T22:13:24.563" v="283" actId="26606"/>
          <ac:grpSpMkLst>
            <pc:docMk/>
            <pc:sldMk cId="108291136" sldId="261"/>
            <ac:grpSpMk id="18" creationId="{B57BDC17-F1B3-455F-BBF1-680AA1F25C06}"/>
          </ac:grpSpMkLst>
        </pc:grpChg>
        <pc:graphicFrameChg chg="add del">
          <ac:chgData name="Dana Wessell Lightfoot" userId="ab23fb22-b4fb-471a-8e7c-4d3c35667378" providerId="ADAL" clId="{061F15C6-FDFA-4DB1-AA77-D6D18F950807}" dt="2022-05-30T22:12:54.739" v="277" actId="26606"/>
          <ac:graphicFrameMkLst>
            <pc:docMk/>
            <pc:sldMk cId="108291136" sldId="261"/>
            <ac:graphicFrameMk id="5" creationId="{A34C281A-EDB1-3F94-6A33-672ABA41E870}"/>
          </ac:graphicFrameMkLst>
        </pc:graphicFrameChg>
        <pc:graphicFrameChg chg="add mod modGraphic">
          <ac:chgData name="Dana Wessell Lightfoot" userId="ab23fb22-b4fb-471a-8e7c-4d3c35667378" providerId="ADAL" clId="{061F15C6-FDFA-4DB1-AA77-D6D18F950807}" dt="2022-05-30T22:13:43.468" v="287" actId="20577"/>
          <ac:graphicFrameMkLst>
            <pc:docMk/>
            <pc:sldMk cId="108291136" sldId="261"/>
            <ac:graphicFrameMk id="7" creationId="{5EAA6517-C751-8993-156C-ED8CB6F939CB}"/>
          </ac:graphicFrameMkLst>
        </pc:graphicFrameChg>
        <pc:cxnChg chg="add del">
          <ac:chgData name="Dana Wessell Lightfoot" userId="ab23fb22-b4fb-471a-8e7c-4d3c35667378" providerId="ADAL" clId="{061F15C6-FDFA-4DB1-AA77-D6D18F950807}" dt="2022-05-30T22:13:24.563" v="283" actId="26606"/>
          <ac:cxnSpMkLst>
            <pc:docMk/>
            <pc:sldMk cId="108291136" sldId="261"/>
            <ac:cxnSpMk id="11" creationId="{C8F51B3F-8331-4E4A-AE96-D47B1006EEAD}"/>
          </ac:cxnSpMkLst>
        </pc:cxnChg>
      </pc:sldChg>
      <pc:sldChg chg="addSp delSp modSp new mod setBg modAnim">
        <pc:chgData name="Dana Wessell Lightfoot" userId="ab23fb22-b4fb-471a-8e7c-4d3c35667378" providerId="ADAL" clId="{061F15C6-FDFA-4DB1-AA77-D6D18F950807}" dt="2022-05-30T22:18:33.864" v="332"/>
        <pc:sldMkLst>
          <pc:docMk/>
          <pc:sldMk cId="651534937" sldId="262"/>
        </pc:sldMkLst>
        <pc:spChg chg="add mod">
          <ac:chgData name="Dana Wessell Lightfoot" userId="ab23fb22-b4fb-471a-8e7c-4d3c35667378" providerId="ADAL" clId="{061F15C6-FDFA-4DB1-AA77-D6D18F950807}" dt="2022-05-30T22:18:28.906" v="331" actId="26606"/>
          <ac:spMkLst>
            <pc:docMk/>
            <pc:sldMk cId="651534937" sldId="262"/>
            <ac:spMk id="2" creationId="{5A963523-00FE-4790-B462-EBE3E096200F}"/>
          </ac:spMkLst>
        </pc:spChg>
        <pc:spChg chg="add del">
          <ac:chgData name="Dana Wessell Lightfoot" userId="ab23fb22-b4fb-471a-8e7c-4d3c35667378" providerId="ADAL" clId="{061F15C6-FDFA-4DB1-AA77-D6D18F950807}" dt="2022-05-30T22:18:28.906" v="331" actId="26606"/>
          <ac:spMkLst>
            <pc:docMk/>
            <pc:sldMk cId="651534937" sldId="262"/>
            <ac:spMk id="11" creationId="{1ED8053C-AF28-403A-90F2-67A100EDECE4}"/>
          </ac:spMkLst>
        </pc:spChg>
        <pc:spChg chg="add del">
          <ac:chgData name="Dana Wessell Lightfoot" userId="ab23fb22-b4fb-471a-8e7c-4d3c35667378" providerId="ADAL" clId="{061F15C6-FDFA-4DB1-AA77-D6D18F950807}" dt="2022-05-30T22:18:28.906" v="331" actId="26606"/>
          <ac:spMkLst>
            <pc:docMk/>
            <pc:sldMk cId="651534937" sldId="262"/>
            <ac:spMk id="13" creationId="{10BCDCE7-03A4-438B-9B4A-0F5E37C4C1AF}"/>
          </ac:spMkLst>
        </pc:spChg>
        <pc:picChg chg="add mod ord">
          <ac:chgData name="Dana Wessell Lightfoot" userId="ab23fb22-b4fb-471a-8e7c-4d3c35667378" providerId="ADAL" clId="{061F15C6-FDFA-4DB1-AA77-D6D18F950807}" dt="2022-05-30T22:18:28.906" v="331" actId="26606"/>
          <ac:picMkLst>
            <pc:docMk/>
            <pc:sldMk cId="651534937" sldId="262"/>
            <ac:picMk id="4" creationId="{2EFCF76D-7800-4E4B-B39F-E4CFF70E27D6}"/>
          </ac:picMkLst>
        </pc:picChg>
        <pc:picChg chg="add mod">
          <ac:chgData name="Dana Wessell Lightfoot" userId="ab23fb22-b4fb-471a-8e7c-4d3c35667378" providerId="ADAL" clId="{061F15C6-FDFA-4DB1-AA77-D6D18F950807}" dt="2022-05-30T22:18:28.906" v="331" actId="26606"/>
          <ac:picMkLst>
            <pc:docMk/>
            <pc:sldMk cId="651534937" sldId="262"/>
            <ac:picMk id="6" creationId="{92D3325D-7C86-4F77-B59E-AED872FD2C0A}"/>
          </ac:picMkLst>
        </pc:picChg>
        <pc:picChg chg="add mod">
          <ac:chgData name="Dana Wessell Lightfoot" userId="ab23fb22-b4fb-471a-8e7c-4d3c35667378" providerId="ADAL" clId="{061F15C6-FDFA-4DB1-AA77-D6D18F950807}" dt="2022-05-30T22:18:28.906" v="331" actId="26606"/>
          <ac:picMkLst>
            <pc:docMk/>
            <pc:sldMk cId="651534937" sldId="262"/>
            <ac:picMk id="8" creationId="{23184EC5-B7FC-4609-8EFA-9BA2E8E1B82E}"/>
          </ac:picMkLst>
        </pc:picChg>
        <pc:cxnChg chg="add">
          <ac:chgData name="Dana Wessell Lightfoot" userId="ab23fb22-b4fb-471a-8e7c-4d3c35667378" providerId="ADAL" clId="{061F15C6-FDFA-4DB1-AA77-D6D18F950807}" dt="2022-05-30T22:18:28.906" v="331" actId="26606"/>
          <ac:cxnSpMkLst>
            <pc:docMk/>
            <pc:sldMk cId="651534937" sldId="262"/>
            <ac:cxnSpMk id="18" creationId="{8F880EF2-DF79-4D9D-8F11-E91D48C79741}"/>
          </ac:cxnSpMkLst>
        </pc:cxnChg>
      </pc:sldChg>
      <pc:sldChg chg="addSp modSp new mod setBg">
        <pc:chgData name="Dana Wessell Lightfoot" userId="ab23fb22-b4fb-471a-8e7c-4d3c35667378" providerId="ADAL" clId="{061F15C6-FDFA-4DB1-AA77-D6D18F950807}" dt="2022-05-30T22:21:44.835" v="465" actId="20577"/>
        <pc:sldMkLst>
          <pc:docMk/>
          <pc:sldMk cId="892235360" sldId="263"/>
        </pc:sldMkLst>
        <pc:spChg chg="add mod">
          <ac:chgData name="Dana Wessell Lightfoot" userId="ab23fb22-b4fb-471a-8e7c-4d3c35667378" providerId="ADAL" clId="{061F15C6-FDFA-4DB1-AA77-D6D18F950807}" dt="2022-05-30T22:21:44.835" v="465" actId="20577"/>
          <ac:spMkLst>
            <pc:docMk/>
            <pc:sldMk cId="892235360" sldId="263"/>
            <ac:spMk id="3" creationId="{759E3962-7A2F-4DF1-8BDE-99D10A28FF7E}"/>
          </ac:spMkLst>
        </pc:spChg>
        <pc:picChg chg="add mod">
          <ac:chgData name="Dana Wessell Lightfoot" userId="ab23fb22-b4fb-471a-8e7c-4d3c35667378" providerId="ADAL" clId="{061F15C6-FDFA-4DB1-AA77-D6D18F950807}" dt="2022-05-30T22:20:21.504" v="337" actId="26606"/>
          <ac:picMkLst>
            <pc:docMk/>
            <pc:sldMk cId="892235360" sldId="263"/>
            <ac:picMk id="2" creationId="{5A6D95A9-702C-40FF-9536-077BA3999F00}"/>
          </ac:picMkLst>
        </pc:picChg>
        <pc:cxnChg chg="add">
          <ac:chgData name="Dana Wessell Lightfoot" userId="ab23fb22-b4fb-471a-8e7c-4d3c35667378" providerId="ADAL" clId="{061F15C6-FDFA-4DB1-AA77-D6D18F950807}" dt="2022-05-30T22:20:21.504" v="337" actId="26606"/>
          <ac:cxnSpMkLst>
            <pc:docMk/>
            <pc:sldMk cId="892235360" sldId="263"/>
            <ac:cxnSpMk id="7" creationId="{22F6364A-B358-4BEE-B158-0734D2C938D4}"/>
          </ac:cxnSpMkLst>
        </pc:cxnChg>
      </pc:sldChg>
      <pc:sldChg chg="delSp add setBg delDesignElem">
        <pc:chgData name="Dana Wessell Lightfoot" userId="ab23fb22-b4fb-471a-8e7c-4d3c35667378" providerId="ADAL" clId="{061F15C6-FDFA-4DB1-AA77-D6D18F950807}" dt="2022-05-30T22:19:25.326" v="335"/>
        <pc:sldMkLst>
          <pc:docMk/>
          <pc:sldMk cId="3604119307" sldId="264"/>
        </pc:sldMkLst>
        <pc:spChg chg="del">
          <ac:chgData name="Dana Wessell Lightfoot" userId="ab23fb22-b4fb-471a-8e7c-4d3c35667378" providerId="ADAL" clId="{061F15C6-FDFA-4DB1-AA77-D6D18F950807}" dt="2022-05-30T22:19:25.326" v="335"/>
          <ac:spMkLst>
            <pc:docMk/>
            <pc:sldMk cId="3604119307" sldId="264"/>
            <ac:spMk id="10" creationId="{60E9A6ED-B880-44EA-8D60-C9D3C82CCBD2}"/>
          </ac:spMkLst>
        </pc:spChg>
      </pc:sldChg>
      <pc:sldChg chg="addSp modSp new mod setBg">
        <pc:chgData name="Dana Wessell Lightfoot" userId="ab23fb22-b4fb-471a-8e7c-4d3c35667378" providerId="ADAL" clId="{061F15C6-FDFA-4DB1-AA77-D6D18F950807}" dt="2022-05-30T22:30:45.042" v="559" actId="207"/>
        <pc:sldMkLst>
          <pc:docMk/>
          <pc:sldMk cId="3243480545" sldId="265"/>
        </pc:sldMkLst>
        <pc:spChg chg="add mod">
          <ac:chgData name="Dana Wessell Lightfoot" userId="ab23fb22-b4fb-471a-8e7c-4d3c35667378" providerId="ADAL" clId="{061F15C6-FDFA-4DB1-AA77-D6D18F950807}" dt="2022-05-30T22:29:23.974" v="500" actId="2711"/>
          <ac:spMkLst>
            <pc:docMk/>
            <pc:sldMk cId="3243480545" sldId="265"/>
            <ac:spMk id="2" creationId="{7D209C55-7397-4B12-95E8-EDA011BCDF20}"/>
          </ac:spMkLst>
        </pc:spChg>
        <pc:spChg chg="add mod">
          <ac:chgData name="Dana Wessell Lightfoot" userId="ab23fb22-b4fb-471a-8e7c-4d3c35667378" providerId="ADAL" clId="{061F15C6-FDFA-4DB1-AA77-D6D18F950807}" dt="2022-05-30T22:30:45.042" v="559" actId="207"/>
          <ac:spMkLst>
            <pc:docMk/>
            <pc:sldMk cId="3243480545" sldId="265"/>
            <ac:spMk id="5" creationId="{78F6FD29-156F-4575-ACEC-2031908E8B95}"/>
          </ac:spMkLst>
        </pc:spChg>
        <pc:spChg chg="add">
          <ac:chgData name="Dana Wessell Lightfoot" userId="ab23fb22-b4fb-471a-8e7c-4d3c35667378" providerId="ADAL" clId="{061F15C6-FDFA-4DB1-AA77-D6D18F950807}" dt="2022-05-30T22:29:16.192" v="499" actId="26606"/>
          <ac:spMkLst>
            <pc:docMk/>
            <pc:sldMk cId="3243480545" sldId="265"/>
            <ac:spMk id="9" creationId="{5A92BC41-5AE1-432E-87C7-12BF9E03D928}"/>
          </ac:spMkLst>
        </pc:spChg>
        <pc:picChg chg="add mod">
          <ac:chgData name="Dana Wessell Lightfoot" userId="ab23fb22-b4fb-471a-8e7c-4d3c35667378" providerId="ADAL" clId="{061F15C6-FDFA-4DB1-AA77-D6D18F950807}" dt="2022-05-30T22:29:16.192" v="499" actId="26606"/>
          <ac:picMkLst>
            <pc:docMk/>
            <pc:sldMk cId="3243480545" sldId="265"/>
            <ac:picMk id="4" creationId="{64B2B1FA-BEDC-4A92-9E85-17BDF5DCC72A}"/>
          </ac:picMkLst>
        </pc:picChg>
        <pc:cxnChg chg="add">
          <ac:chgData name="Dana Wessell Lightfoot" userId="ab23fb22-b4fb-471a-8e7c-4d3c35667378" providerId="ADAL" clId="{061F15C6-FDFA-4DB1-AA77-D6D18F950807}" dt="2022-05-30T22:29:16.192" v="499" actId="26606"/>
          <ac:cxnSpMkLst>
            <pc:docMk/>
            <pc:sldMk cId="3243480545" sldId="265"/>
            <ac:cxnSpMk id="11" creationId="{DC0E1208-0B30-4396-AE7C-AEBFFAEE66DB}"/>
          </ac:cxnSpMkLst>
        </pc:cxnChg>
      </pc:sldChg>
      <pc:sldChg chg="addSp delSp modSp new mod setBg">
        <pc:chgData name="Dana Wessell Lightfoot" userId="ab23fb22-b4fb-471a-8e7c-4d3c35667378" providerId="ADAL" clId="{061F15C6-FDFA-4DB1-AA77-D6D18F950807}" dt="2022-05-30T22:35:16.416" v="665" actId="1076"/>
        <pc:sldMkLst>
          <pc:docMk/>
          <pc:sldMk cId="1513002300" sldId="266"/>
        </pc:sldMkLst>
        <pc:spChg chg="add mod">
          <ac:chgData name="Dana Wessell Lightfoot" userId="ab23fb22-b4fb-471a-8e7c-4d3c35667378" providerId="ADAL" clId="{061F15C6-FDFA-4DB1-AA77-D6D18F950807}" dt="2022-05-30T22:34:25.424" v="623" actId="1076"/>
          <ac:spMkLst>
            <pc:docMk/>
            <pc:sldMk cId="1513002300" sldId="266"/>
            <ac:spMk id="4" creationId="{136F9629-2735-463E-92B6-E65801F96799}"/>
          </ac:spMkLst>
        </pc:spChg>
        <pc:spChg chg="add mod">
          <ac:chgData name="Dana Wessell Lightfoot" userId="ab23fb22-b4fb-471a-8e7c-4d3c35667378" providerId="ADAL" clId="{061F15C6-FDFA-4DB1-AA77-D6D18F950807}" dt="2022-05-30T22:35:16.416" v="665" actId="1076"/>
          <ac:spMkLst>
            <pc:docMk/>
            <pc:sldMk cId="1513002300" sldId="266"/>
            <ac:spMk id="5" creationId="{FD31895B-0FA2-43FE-81EF-670BD1F73CFB}"/>
          </ac:spMkLst>
        </pc:spChg>
        <pc:spChg chg="add del">
          <ac:chgData name="Dana Wessell Lightfoot" userId="ab23fb22-b4fb-471a-8e7c-4d3c35667378" providerId="ADAL" clId="{061F15C6-FDFA-4DB1-AA77-D6D18F950807}" dt="2022-05-30T22:33:33.564" v="614" actId="26606"/>
          <ac:spMkLst>
            <pc:docMk/>
            <pc:sldMk cId="1513002300" sldId="266"/>
            <ac:spMk id="8" creationId="{42A4FC2C-047E-45A5-965D-8E1E3BF09BC6}"/>
          </ac:spMkLst>
        </pc:spChg>
        <pc:spChg chg="add del">
          <ac:chgData name="Dana Wessell Lightfoot" userId="ab23fb22-b4fb-471a-8e7c-4d3c35667378" providerId="ADAL" clId="{061F15C6-FDFA-4DB1-AA77-D6D18F950807}" dt="2022-05-30T22:33:33.558" v="613" actId="26606"/>
          <ac:spMkLst>
            <pc:docMk/>
            <pc:sldMk cId="1513002300" sldId="266"/>
            <ac:spMk id="13" creationId="{D462EE7E-14DF-497D-AE08-F6623DB88E99}"/>
          </ac:spMkLst>
        </pc:spChg>
        <pc:spChg chg="add del">
          <ac:chgData name="Dana Wessell Lightfoot" userId="ab23fb22-b4fb-471a-8e7c-4d3c35667378" providerId="ADAL" clId="{061F15C6-FDFA-4DB1-AA77-D6D18F950807}" dt="2022-05-30T22:33:33.558" v="613" actId="26606"/>
          <ac:spMkLst>
            <pc:docMk/>
            <pc:sldMk cId="1513002300" sldId="266"/>
            <ac:spMk id="15" creationId="{2B7373E6-4724-4F6F-B078-E82B0AE895C8}"/>
          </ac:spMkLst>
        </pc:spChg>
        <pc:spChg chg="add">
          <ac:chgData name="Dana Wessell Lightfoot" userId="ab23fb22-b4fb-471a-8e7c-4d3c35667378" providerId="ADAL" clId="{061F15C6-FDFA-4DB1-AA77-D6D18F950807}" dt="2022-05-30T22:33:33.564" v="614" actId="26606"/>
          <ac:spMkLst>
            <pc:docMk/>
            <pc:sldMk cId="1513002300" sldId="266"/>
            <ac:spMk id="17" creationId="{3F0BE7ED-7814-4273-B18A-F26CC0380380}"/>
          </ac:spMkLst>
        </pc:spChg>
        <pc:spChg chg="add">
          <ac:chgData name="Dana Wessell Lightfoot" userId="ab23fb22-b4fb-471a-8e7c-4d3c35667378" providerId="ADAL" clId="{061F15C6-FDFA-4DB1-AA77-D6D18F950807}" dt="2022-05-30T22:33:33.564" v="614" actId="26606"/>
          <ac:spMkLst>
            <pc:docMk/>
            <pc:sldMk cId="1513002300" sldId="266"/>
            <ac:spMk id="18" creationId="{3AFE8227-C443-417B-BA91-520EB1EF4559}"/>
          </ac:spMkLst>
        </pc:spChg>
        <pc:spChg chg="add">
          <ac:chgData name="Dana Wessell Lightfoot" userId="ab23fb22-b4fb-471a-8e7c-4d3c35667378" providerId="ADAL" clId="{061F15C6-FDFA-4DB1-AA77-D6D18F950807}" dt="2022-05-30T22:33:33.564" v="614" actId="26606"/>
          <ac:spMkLst>
            <pc:docMk/>
            <pc:sldMk cId="1513002300" sldId="266"/>
            <ac:spMk id="19" creationId="{907741FC-B544-4A6E-B831-6789D042333D}"/>
          </ac:spMkLst>
        </pc:spChg>
        <pc:picChg chg="add mod">
          <ac:chgData name="Dana Wessell Lightfoot" userId="ab23fb22-b4fb-471a-8e7c-4d3c35667378" providerId="ADAL" clId="{061F15C6-FDFA-4DB1-AA77-D6D18F950807}" dt="2022-05-30T22:33:33.564" v="614" actId="26606"/>
          <ac:picMkLst>
            <pc:docMk/>
            <pc:sldMk cId="1513002300" sldId="266"/>
            <ac:picMk id="3" creationId="{8C44218F-D4DB-49A6-B15B-8F032C791277}"/>
          </ac:picMkLst>
        </pc:picChg>
      </pc:sldChg>
      <pc:sldChg chg="addSp delSp modSp new mod setBg setClrOvrMap">
        <pc:chgData name="Dana Wessell Lightfoot" userId="ab23fb22-b4fb-471a-8e7c-4d3c35667378" providerId="ADAL" clId="{061F15C6-FDFA-4DB1-AA77-D6D18F950807}" dt="2022-05-30T22:40:06.927" v="929" actId="20577"/>
        <pc:sldMkLst>
          <pc:docMk/>
          <pc:sldMk cId="189004190" sldId="267"/>
        </pc:sldMkLst>
        <pc:spChg chg="add del mod">
          <ac:chgData name="Dana Wessell Lightfoot" userId="ab23fb22-b4fb-471a-8e7c-4d3c35667378" providerId="ADAL" clId="{061F15C6-FDFA-4DB1-AA77-D6D18F950807}" dt="2022-05-30T22:37:55.354" v="695" actId="478"/>
          <ac:spMkLst>
            <pc:docMk/>
            <pc:sldMk cId="189004190" sldId="267"/>
            <ac:spMk id="2" creationId="{C87B94AA-F5A0-4244-BA5A-A6DBFD2B30CD}"/>
          </ac:spMkLst>
        </pc:spChg>
        <pc:spChg chg="add mod">
          <ac:chgData name="Dana Wessell Lightfoot" userId="ab23fb22-b4fb-471a-8e7c-4d3c35667378" providerId="ADAL" clId="{061F15C6-FDFA-4DB1-AA77-D6D18F950807}" dt="2022-05-30T22:40:06.927" v="929" actId="20577"/>
          <ac:spMkLst>
            <pc:docMk/>
            <pc:sldMk cId="189004190" sldId="267"/>
            <ac:spMk id="3" creationId="{FEFC9BB5-6305-45BA-9E28-3EB1E7F8DFCD}"/>
          </ac:spMkLst>
        </pc:spChg>
        <pc:spChg chg="add mod">
          <ac:chgData name="Dana Wessell Lightfoot" userId="ab23fb22-b4fb-471a-8e7c-4d3c35667378" providerId="ADAL" clId="{061F15C6-FDFA-4DB1-AA77-D6D18F950807}" dt="2022-05-30T22:39:55.282" v="924" actId="255"/>
          <ac:spMkLst>
            <pc:docMk/>
            <pc:sldMk cId="189004190" sldId="267"/>
            <ac:spMk id="4" creationId="{6339B0F1-0E45-4794-A99B-451131393560}"/>
          </ac:spMkLst>
        </pc:spChg>
        <pc:spChg chg="add">
          <ac:chgData name="Dana Wessell Lightfoot" userId="ab23fb22-b4fb-471a-8e7c-4d3c35667378" providerId="ADAL" clId="{061F15C6-FDFA-4DB1-AA77-D6D18F950807}" dt="2022-05-30T22:39:44.173" v="922" actId="26606"/>
          <ac:spMkLst>
            <pc:docMk/>
            <pc:sldMk cId="189004190" sldId="267"/>
            <ac:spMk id="9" creationId="{7264F718-7FAC-4056-9FA9-A603EC682FE7}"/>
          </ac:spMkLst>
        </pc:spChg>
        <pc:spChg chg="add">
          <ac:chgData name="Dana Wessell Lightfoot" userId="ab23fb22-b4fb-471a-8e7c-4d3c35667378" providerId="ADAL" clId="{061F15C6-FDFA-4DB1-AA77-D6D18F950807}" dt="2022-05-30T22:39:44.173" v="922" actId="26606"/>
          <ac:spMkLst>
            <pc:docMk/>
            <pc:sldMk cId="189004190" sldId="267"/>
            <ac:spMk id="11" creationId="{AAD98D1C-F2EB-49D5-899B-086F7E26FCAF}"/>
          </ac:spMkLst>
        </pc:spChg>
        <pc:spChg chg="add">
          <ac:chgData name="Dana Wessell Lightfoot" userId="ab23fb22-b4fb-471a-8e7c-4d3c35667378" providerId="ADAL" clId="{061F15C6-FDFA-4DB1-AA77-D6D18F950807}" dt="2022-05-30T22:39:44.173" v="922" actId="26606"/>
          <ac:spMkLst>
            <pc:docMk/>
            <pc:sldMk cId="189004190" sldId="267"/>
            <ac:spMk id="13" creationId="{7B4CA2D6-8008-4CEE-8D65-E6BE5477FC69}"/>
          </ac:spMkLst>
        </pc:spChg>
      </pc:sldChg>
      <pc:sldChg chg="delSp modSp add mod ord">
        <pc:chgData name="Dana Wessell Lightfoot" userId="ab23fb22-b4fb-471a-8e7c-4d3c35667378" providerId="ADAL" clId="{061F15C6-FDFA-4DB1-AA77-D6D18F950807}" dt="2022-05-30T22:43:45.362" v="953"/>
        <pc:sldMkLst>
          <pc:docMk/>
          <pc:sldMk cId="790800229" sldId="268"/>
        </pc:sldMkLst>
        <pc:spChg chg="mod">
          <ac:chgData name="Dana Wessell Lightfoot" userId="ab23fb22-b4fb-471a-8e7c-4d3c35667378" providerId="ADAL" clId="{061F15C6-FDFA-4DB1-AA77-D6D18F950807}" dt="2022-05-30T22:40:43.455" v="949" actId="20577"/>
          <ac:spMkLst>
            <pc:docMk/>
            <pc:sldMk cId="790800229" sldId="268"/>
            <ac:spMk id="2" creationId="{7D209C55-7397-4B12-95E8-EDA011BCDF20}"/>
          </ac:spMkLst>
        </pc:spChg>
        <pc:spChg chg="del mod">
          <ac:chgData name="Dana Wessell Lightfoot" userId="ab23fb22-b4fb-471a-8e7c-4d3c35667378" providerId="ADAL" clId="{061F15C6-FDFA-4DB1-AA77-D6D18F950807}" dt="2022-05-30T22:43:45.362" v="953"/>
          <ac:spMkLst>
            <pc:docMk/>
            <pc:sldMk cId="790800229" sldId="268"/>
            <ac:spMk id="5" creationId="{78F6FD29-156F-4575-ACEC-2031908E8B95}"/>
          </ac:spMkLst>
        </pc:spChg>
        <pc:picChg chg="mod">
          <ac:chgData name="Dana Wessell Lightfoot" userId="ab23fb22-b4fb-471a-8e7c-4d3c35667378" providerId="ADAL" clId="{061F15C6-FDFA-4DB1-AA77-D6D18F950807}" dt="2022-05-30T22:43:31.873" v="950" actId="14826"/>
          <ac:picMkLst>
            <pc:docMk/>
            <pc:sldMk cId="790800229" sldId="268"/>
            <ac:picMk id="4" creationId="{64B2B1FA-BEDC-4A92-9E85-17BDF5DCC72A}"/>
          </ac:picMkLst>
        </pc:picChg>
      </pc:sldChg>
      <pc:sldChg chg="addSp delSp modSp new mod setBg">
        <pc:chgData name="Dana Wessell Lightfoot" userId="ab23fb22-b4fb-471a-8e7c-4d3c35667378" providerId="ADAL" clId="{061F15C6-FDFA-4DB1-AA77-D6D18F950807}" dt="2022-05-30T22:45:51.168" v="1114" actId="2711"/>
        <pc:sldMkLst>
          <pc:docMk/>
          <pc:sldMk cId="3683690821" sldId="269"/>
        </pc:sldMkLst>
        <pc:spChg chg="add mod">
          <ac:chgData name="Dana Wessell Lightfoot" userId="ab23fb22-b4fb-471a-8e7c-4d3c35667378" providerId="ADAL" clId="{061F15C6-FDFA-4DB1-AA77-D6D18F950807}" dt="2022-05-30T22:45:32.231" v="1111" actId="2711"/>
          <ac:spMkLst>
            <pc:docMk/>
            <pc:sldMk cId="3683690821" sldId="269"/>
            <ac:spMk id="2" creationId="{872FA7CD-0873-40AF-9046-28F2ABCB9140}"/>
          </ac:spMkLst>
        </pc:spChg>
        <pc:spChg chg="add del mod">
          <ac:chgData name="Dana Wessell Lightfoot" userId="ab23fb22-b4fb-471a-8e7c-4d3c35667378" providerId="ADAL" clId="{061F15C6-FDFA-4DB1-AA77-D6D18F950807}" dt="2022-05-30T22:45:14.359" v="1108" actId="26606"/>
          <ac:spMkLst>
            <pc:docMk/>
            <pc:sldMk cId="3683690821" sldId="269"/>
            <ac:spMk id="3" creationId="{77ED5B68-E95D-4228-AB45-69CA038F5482}"/>
          </ac:spMkLst>
        </pc:spChg>
        <pc:spChg chg="add del">
          <ac:chgData name="Dana Wessell Lightfoot" userId="ab23fb22-b4fb-471a-8e7c-4d3c35667378" providerId="ADAL" clId="{061F15C6-FDFA-4DB1-AA77-D6D18F950807}" dt="2022-05-30T22:45:27.336" v="1110" actId="26606"/>
          <ac:spMkLst>
            <pc:docMk/>
            <pc:sldMk cId="3683690821" sldId="269"/>
            <ac:spMk id="9" creationId="{2659FDB4-FCBE-4A89-B46D-43D4FA54464D}"/>
          </ac:spMkLst>
        </pc:spChg>
        <pc:spChg chg="add">
          <ac:chgData name="Dana Wessell Lightfoot" userId="ab23fb22-b4fb-471a-8e7c-4d3c35667378" providerId="ADAL" clId="{061F15C6-FDFA-4DB1-AA77-D6D18F950807}" dt="2022-05-30T22:45:27.336" v="1110" actId="26606"/>
          <ac:spMkLst>
            <pc:docMk/>
            <pc:sldMk cId="3683690821" sldId="269"/>
            <ac:spMk id="16" creationId="{6C4028FD-8BAA-4A19-BFDE-594D991B7552}"/>
          </ac:spMkLst>
        </pc:spChg>
        <pc:graphicFrameChg chg="add mod modGraphic">
          <ac:chgData name="Dana Wessell Lightfoot" userId="ab23fb22-b4fb-471a-8e7c-4d3c35667378" providerId="ADAL" clId="{061F15C6-FDFA-4DB1-AA77-D6D18F950807}" dt="2022-05-30T22:45:51.168" v="1114" actId="2711"/>
          <ac:graphicFrameMkLst>
            <pc:docMk/>
            <pc:sldMk cId="3683690821" sldId="269"/>
            <ac:graphicFrameMk id="5" creationId="{707F3EF4-CF15-C93C-1375-462D12477B6C}"/>
          </ac:graphicFrameMkLst>
        </pc:graphicFrameChg>
        <pc:cxnChg chg="add del">
          <ac:chgData name="Dana Wessell Lightfoot" userId="ab23fb22-b4fb-471a-8e7c-4d3c35667378" providerId="ADAL" clId="{061F15C6-FDFA-4DB1-AA77-D6D18F950807}" dt="2022-05-30T22:45:27.336" v="1110" actId="26606"/>
          <ac:cxnSpMkLst>
            <pc:docMk/>
            <pc:sldMk cId="3683690821" sldId="269"/>
            <ac:cxnSpMk id="11" creationId="{C8F51B3F-8331-4E4A-AE96-D47B1006EEAD}"/>
          </ac:cxnSpMkLst>
        </pc:cxnChg>
      </pc:sldChg>
      <pc:sldChg chg="addSp modSp new mod setBg">
        <pc:chgData name="Dana Wessell Lightfoot" userId="ab23fb22-b4fb-471a-8e7c-4d3c35667378" providerId="ADAL" clId="{061F15C6-FDFA-4DB1-AA77-D6D18F950807}" dt="2022-05-30T22:50:40.322" v="1161" actId="1076"/>
        <pc:sldMkLst>
          <pc:docMk/>
          <pc:sldMk cId="2304020740" sldId="270"/>
        </pc:sldMkLst>
        <pc:spChg chg="add mod">
          <ac:chgData name="Dana Wessell Lightfoot" userId="ab23fb22-b4fb-471a-8e7c-4d3c35667378" providerId="ADAL" clId="{061F15C6-FDFA-4DB1-AA77-D6D18F950807}" dt="2022-05-30T22:49:53.570" v="1135" actId="1076"/>
          <ac:spMkLst>
            <pc:docMk/>
            <pc:sldMk cId="2304020740" sldId="270"/>
            <ac:spMk id="4" creationId="{8A2711B2-6077-4010-AAE9-169AC5FFB937}"/>
          </ac:spMkLst>
        </pc:spChg>
        <pc:spChg chg="add mod">
          <ac:chgData name="Dana Wessell Lightfoot" userId="ab23fb22-b4fb-471a-8e7c-4d3c35667378" providerId="ADAL" clId="{061F15C6-FDFA-4DB1-AA77-D6D18F950807}" dt="2022-05-30T22:50:40.322" v="1161" actId="1076"/>
          <ac:spMkLst>
            <pc:docMk/>
            <pc:sldMk cId="2304020740" sldId="270"/>
            <ac:spMk id="5" creationId="{80D3B234-6AA8-4B7C-9E1B-B95219DD3540}"/>
          </ac:spMkLst>
        </pc:spChg>
        <pc:grpChg chg="add">
          <ac:chgData name="Dana Wessell Lightfoot" userId="ab23fb22-b4fb-471a-8e7c-4d3c35667378" providerId="ADAL" clId="{061F15C6-FDFA-4DB1-AA77-D6D18F950807}" dt="2022-05-30T22:48:44.722" v="1121" actId="26606"/>
          <ac:grpSpMkLst>
            <pc:docMk/>
            <pc:sldMk cId="2304020740" sldId="270"/>
            <ac:grpSpMk id="8" creationId="{63737881-458F-40AD-B72B-B57D267DC423}"/>
          </ac:grpSpMkLst>
        </pc:grpChg>
        <pc:picChg chg="add mod modCrop">
          <ac:chgData name="Dana Wessell Lightfoot" userId="ab23fb22-b4fb-471a-8e7c-4d3c35667378" providerId="ADAL" clId="{061F15C6-FDFA-4DB1-AA77-D6D18F950807}" dt="2022-05-30T22:48:44.722" v="1121" actId="26606"/>
          <ac:picMkLst>
            <pc:docMk/>
            <pc:sldMk cId="2304020740" sldId="270"/>
            <ac:picMk id="3" creationId="{1A35FAB4-1B4C-46E7-858A-CFF6054F2F32}"/>
          </ac:picMkLst>
        </pc:picChg>
      </pc:sldChg>
      <pc:sldChg chg="addSp modSp new mod setBg setClrOvrMap">
        <pc:chgData name="Dana Wessell Lightfoot" userId="ab23fb22-b4fb-471a-8e7c-4d3c35667378" providerId="ADAL" clId="{061F15C6-FDFA-4DB1-AA77-D6D18F950807}" dt="2022-05-30T23:08:50.020" v="1545" actId="27636"/>
        <pc:sldMkLst>
          <pc:docMk/>
          <pc:sldMk cId="3381916397" sldId="271"/>
        </pc:sldMkLst>
        <pc:spChg chg="add mod">
          <ac:chgData name="Dana Wessell Lightfoot" userId="ab23fb22-b4fb-471a-8e7c-4d3c35667378" providerId="ADAL" clId="{061F15C6-FDFA-4DB1-AA77-D6D18F950807}" dt="2022-05-30T23:08:50.020" v="1545" actId="27636"/>
          <ac:spMkLst>
            <pc:docMk/>
            <pc:sldMk cId="3381916397" sldId="271"/>
            <ac:spMk id="2" creationId="{97A4FF2E-39C0-4630-94BB-2D75AF921F37}"/>
          </ac:spMkLst>
        </pc:spChg>
        <pc:spChg chg="add">
          <ac:chgData name="Dana Wessell Lightfoot" userId="ab23fb22-b4fb-471a-8e7c-4d3c35667378" providerId="ADAL" clId="{061F15C6-FDFA-4DB1-AA77-D6D18F950807}" dt="2022-05-30T22:53:24.882" v="1209" actId="26606"/>
          <ac:spMkLst>
            <pc:docMk/>
            <pc:sldMk cId="3381916397" sldId="271"/>
            <ac:spMk id="9" creationId="{BCC55ACC-A2F6-403C-A3A4-D59B3734D45F}"/>
          </ac:spMkLst>
        </pc:spChg>
        <pc:picChg chg="add mod">
          <ac:chgData name="Dana Wessell Lightfoot" userId="ab23fb22-b4fb-471a-8e7c-4d3c35667378" providerId="ADAL" clId="{061F15C6-FDFA-4DB1-AA77-D6D18F950807}" dt="2022-05-30T22:53:24.882" v="1209" actId="26606"/>
          <ac:picMkLst>
            <pc:docMk/>
            <pc:sldMk cId="3381916397" sldId="271"/>
            <ac:picMk id="4" creationId="{FBC9570A-13FD-4B3E-B82D-56BFDA5007D8}"/>
          </ac:picMkLst>
        </pc:picChg>
      </pc:sldChg>
      <pc:sldChg chg="addSp delSp modSp new mod setBg setClrOvrMap">
        <pc:chgData name="Dana Wessell Lightfoot" userId="ab23fb22-b4fb-471a-8e7c-4d3c35667378" providerId="ADAL" clId="{061F15C6-FDFA-4DB1-AA77-D6D18F950807}" dt="2022-05-30T23:04:36.161" v="1368" actId="1076"/>
        <pc:sldMkLst>
          <pc:docMk/>
          <pc:sldMk cId="2505623423" sldId="272"/>
        </pc:sldMkLst>
        <pc:spChg chg="add mod">
          <ac:chgData name="Dana Wessell Lightfoot" userId="ab23fb22-b4fb-471a-8e7c-4d3c35667378" providerId="ADAL" clId="{061F15C6-FDFA-4DB1-AA77-D6D18F950807}" dt="2022-05-30T23:04:36.161" v="1368" actId="1076"/>
          <ac:spMkLst>
            <pc:docMk/>
            <pc:sldMk cId="2505623423" sldId="272"/>
            <ac:spMk id="4" creationId="{A2B082E8-D0BA-4069-A142-B4C2C4993D20}"/>
          </ac:spMkLst>
        </pc:spChg>
        <pc:spChg chg="add mod">
          <ac:chgData name="Dana Wessell Lightfoot" userId="ab23fb22-b4fb-471a-8e7c-4d3c35667378" providerId="ADAL" clId="{061F15C6-FDFA-4DB1-AA77-D6D18F950807}" dt="2022-05-30T23:04:31.257" v="1367" actId="1076"/>
          <ac:spMkLst>
            <pc:docMk/>
            <pc:sldMk cId="2505623423" sldId="272"/>
            <ac:spMk id="5" creationId="{D44DDDB4-5E78-46FE-933F-945F82AFC346}"/>
          </ac:spMkLst>
        </pc:spChg>
        <pc:spChg chg="add del">
          <ac:chgData name="Dana Wessell Lightfoot" userId="ab23fb22-b4fb-471a-8e7c-4d3c35667378" providerId="ADAL" clId="{061F15C6-FDFA-4DB1-AA77-D6D18F950807}" dt="2022-05-30T23:04:06.494" v="1329" actId="26606"/>
          <ac:spMkLst>
            <pc:docMk/>
            <pc:sldMk cId="2505623423" sldId="272"/>
            <ac:spMk id="9" creationId="{CF62D2A7-8207-488C-9F46-316BA81A16C8}"/>
          </ac:spMkLst>
        </pc:spChg>
        <pc:picChg chg="add mod">
          <ac:chgData name="Dana Wessell Lightfoot" userId="ab23fb22-b4fb-471a-8e7c-4d3c35667378" providerId="ADAL" clId="{061F15C6-FDFA-4DB1-AA77-D6D18F950807}" dt="2022-05-30T23:04:06.494" v="1329" actId="26606"/>
          <ac:picMkLst>
            <pc:docMk/>
            <pc:sldMk cId="2505623423" sldId="272"/>
            <ac:picMk id="3" creationId="{FE6A8625-2CEA-4B99-BF19-5E369C9FB450}"/>
          </ac:picMkLst>
        </pc:picChg>
      </pc:sldChg>
      <pc:sldChg chg="addSp delSp modSp new mod setBg setClrOvrMap">
        <pc:chgData name="Dana Wessell Lightfoot" userId="ab23fb22-b4fb-471a-8e7c-4d3c35667378" providerId="ADAL" clId="{061F15C6-FDFA-4DB1-AA77-D6D18F950807}" dt="2022-05-30T23:08:33.873" v="1543" actId="1076"/>
        <pc:sldMkLst>
          <pc:docMk/>
          <pc:sldMk cId="845766024" sldId="273"/>
        </pc:sldMkLst>
        <pc:spChg chg="add mod">
          <ac:chgData name="Dana Wessell Lightfoot" userId="ab23fb22-b4fb-471a-8e7c-4d3c35667378" providerId="ADAL" clId="{061F15C6-FDFA-4DB1-AA77-D6D18F950807}" dt="2022-05-30T23:08:13.680" v="1538" actId="2711"/>
          <ac:spMkLst>
            <pc:docMk/>
            <pc:sldMk cId="845766024" sldId="273"/>
            <ac:spMk id="4" creationId="{8ECA50A7-C658-469D-840F-F4C86D6ACD20}"/>
          </ac:spMkLst>
        </pc:spChg>
        <pc:spChg chg="add mod">
          <ac:chgData name="Dana Wessell Lightfoot" userId="ab23fb22-b4fb-471a-8e7c-4d3c35667378" providerId="ADAL" clId="{061F15C6-FDFA-4DB1-AA77-D6D18F950807}" dt="2022-05-30T23:08:33.873" v="1543" actId="1076"/>
          <ac:spMkLst>
            <pc:docMk/>
            <pc:sldMk cId="845766024" sldId="273"/>
            <ac:spMk id="5" creationId="{E8C3FB01-DF15-4A5B-A7D4-479360F5D202}"/>
          </ac:spMkLst>
        </pc:spChg>
        <pc:spChg chg="add del">
          <ac:chgData name="Dana Wessell Lightfoot" userId="ab23fb22-b4fb-471a-8e7c-4d3c35667378" providerId="ADAL" clId="{061F15C6-FDFA-4DB1-AA77-D6D18F950807}" dt="2022-05-30T23:06:47.910" v="1404" actId="26606"/>
          <ac:spMkLst>
            <pc:docMk/>
            <pc:sldMk cId="845766024" sldId="273"/>
            <ac:spMk id="9" creationId="{BCC55ACC-A2F6-403C-A3A4-D59B3734D45F}"/>
          </ac:spMkLst>
        </pc:spChg>
        <pc:spChg chg="add">
          <ac:chgData name="Dana Wessell Lightfoot" userId="ab23fb22-b4fb-471a-8e7c-4d3c35667378" providerId="ADAL" clId="{061F15C6-FDFA-4DB1-AA77-D6D18F950807}" dt="2022-05-30T23:08:07.891" v="1537" actId="26606"/>
          <ac:spMkLst>
            <pc:docMk/>
            <pc:sldMk cId="845766024" sldId="273"/>
            <ac:spMk id="10" creationId="{B95B9BA8-1D69-4796-85F5-B6D0BD52354B}"/>
          </ac:spMkLst>
        </pc:spChg>
        <pc:picChg chg="add mod ord modCrop">
          <ac:chgData name="Dana Wessell Lightfoot" userId="ab23fb22-b4fb-471a-8e7c-4d3c35667378" providerId="ADAL" clId="{061F15C6-FDFA-4DB1-AA77-D6D18F950807}" dt="2022-05-30T23:08:07.891" v="1537" actId="26606"/>
          <ac:picMkLst>
            <pc:docMk/>
            <pc:sldMk cId="845766024" sldId="273"/>
            <ac:picMk id="3" creationId="{4D3C0EB7-2FEB-45D7-8754-63EAFDDB3F18}"/>
          </ac:picMkLst>
        </pc:picChg>
      </pc:sldChg>
      <pc:sldChg chg="addSp delSp modSp add mod ord setBg setClrOvrMap">
        <pc:chgData name="Dana Wessell Lightfoot" userId="ab23fb22-b4fb-471a-8e7c-4d3c35667378" providerId="ADAL" clId="{061F15C6-FDFA-4DB1-AA77-D6D18F950807}" dt="2022-05-30T23:10:34.591" v="1597" actId="27636"/>
        <pc:sldMkLst>
          <pc:docMk/>
          <pc:sldMk cId="838213961" sldId="274"/>
        </pc:sldMkLst>
        <pc:spChg chg="mod">
          <ac:chgData name="Dana Wessell Lightfoot" userId="ab23fb22-b4fb-471a-8e7c-4d3c35667378" providerId="ADAL" clId="{061F15C6-FDFA-4DB1-AA77-D6D18F950807}" dt="2022-05-30T23:10:34.591" v="1597" actId="27636"/>
          <ac:spMkLst>
            <pc:docMk/>
            <pc:sldMk cId="838213961" sldId="274"/>
            <ac:spMk id="2" creationId="{97A4FF2E-39C0-4630-94BB-2D75AF921F37}"/>
          </ac:spMkLst>
        </pc:spChg>
        <pc:spChg chg="del">
          <ac:chgData name="Dana Wessell Lightfoot" userId="ab23fb22-b4fb-471a-8e7c-4d3c35667378" providerId="ADAL" clId="{061F15C6-FDFA-4DB1-AA77-D6D18F950807}" dt="2022-05-30T23:09:58.242" v="1550" actId="26606"/>
          <ac:spMkLst>
            <pc:docMk/>
            <pc:sldMk cId="838213961" sldId="274"/>
            <ac:spMk id="9" creationId="{BCC55ACC-A2F6-403C-A3A4-D59B3734D45F}"/>
          </ac:spMkLst>
        </pc:spChg>
        <pc:spChg chg="add">
          <ac:chgData name="Dana Wessell Lightfoot" userId="ab23fb22-b4fb-471a-8e7c-4d3c35667378" providerId="ADAL" clId="{061F15C6-FDFA-4DB1-AA77-D6D18F950807}" dt="2022-05-30T23:09:58.242" v="1550" actId="26606"/>
          <ac:spMkLst>
            <pc:docMk/>
            <pc:sldMk cId="838213961" sldId="274"/>
            <ac:spMk id="14" creationId="{16A15A88-001A-4EEF-8984-D87E643599AB}"/>
          </ac:spMkLst>
        </pc:spChg>
        <pc:grpChg chg="add">
          <ac:chgData name="Dana Wessell Lightfoot" userId="ab23fb22-b4fb-471a-8e7c-4d3c35667378" providerId="ADAL" clId="{061F15C6-FDFA-4DB1-AA77-D6D18F950807}" dt="2022-05-30T23:09:58.242" v="1550" actId="26606"/>
          <ac:grpSpMkLst>
            <pc:docMk/>
            <pc:sldMk cId="838213961" sldId="274"/>
            <ac:grpSpMk id="16" creationId="{A7900967-84CA-47B4-9F1C-E787BAC1496A}"/>
          </ac:grpSpMkLst>
        </pc:grpChg>
        <pc:picChg chg="mod">
          <ac:chgData name="Dana Wessell Lightfoot" userId="ab23fb22-b4fb-471a-8e7c-4d3c35667378" providerId="ADAL" clId="{061F15C6-FDFA-4DB1-AA77-D6D18F950807}" dt="2022-05-30T23:09:58.242" v="1550" actId="26606"/>
          <ac:picMkLst>
            <pc:docMk/>
            <pc:sldMk cId="838213961" sldId="274"/>
            <ac:picMk id="4" creationId="{FBC9570A-13FD-4B3E-B82D-56BFDA5007D8}"/>
          </ac:picMkLst>
        </pc:picChg>
      </pc:sldChg>
      <pc:sldChg chg="addSp delSp modSp new mod setBg">
        <pc:chgData name="Dana Wessell Lightfoot" userId="ab23fb22-b4fb-471a-8e7c-4d3c35667378" providerId="ADAL" clId="{061F15C6-FDFA-4DB1-AA77-D6D18F950807}" dt="2022-05-30T23:13:52.273" v="1670" actId="20577"/>
        <pc:sldMkLst>
          <pc:docMk/>
          <pc:sldMk cId="600107257" sldId="275"/>
        </pc:sldMkLst>
        <pc:spChg chg="add mod">
          <ac:chgData name="Dana Wessell Lightfoot" userId="ab23fb22-b4fb-471a-8e7c-4d3c35667378" providerId="ADAL" clId="{061F15C6-FDFA-4DB1-AA77-D6D18F950807}" dt="2022-05-30T23:13:52.273" v="1670" actId="20577"/>
          <ac:spMkLst>
            <pc:docMk/>
            <pc:sldMk cId="600107257" sldId="275"/>
            <ac:spMk id="4" creationId="{7387FA44-4113-447E-8649-4F9387DC86FD}"/>
          </ac:spMkLst>
        </pc:spChg>
        <pc:spChg chg="add del">
          <ac:chgData name="Dana Wessell Lightfoot" userId="ab23fb22-b4fb-471a-8e7c-4d3c35667378" providerId="ADAL" clId="{061F15C6-FDFA-4DB1-AA77-D6D18F950807}" dt="2022-05-30T23:13:01.194" v="1635" actId="26606"/>
          <ac:spMkLst>
            <pc:docMk/>
            <pc:sldMk cId="600107257" sldId="275"/>
            <ac:spMk id="9" creationId="{9389D3E0-BA02-41D3-B2AC-8FD6AA893902}"/>
          </ac:spMkLst>
        </pc:spChg>
        <pc:spChg chg="add">
          <ac:chgData name="Dana Wessell Lightfoot" userId="ab23fb22-b4fb-471a-8e7c-4d3c35667378" providerId="ADAL" clId="{061F15C6-FDFA-4DB1-AA77-D6D18F950807}" dt="2022-05-30T23:13:01.194" v="1635" actId="26606"/>
          <ac:spMkLst>
            <pc:docMk/>
            <pc:sldMk cId="600107257" sldId="275"/>
            <ac:spMk id="14" creationId="{04812C46-200A-4DEB-A05E-3ED6C68C2387}"/>
          </ac:spMkLst>
        </pc:spChg>
        <pc:spChg chg="add">
          <ac:chgData name="Dana Wessell Lightfoot" userId="ab23fb22-b4fb-471a-8e7c-4d3c35667378" providerId="ADAL" clId="{061F15C6-FDFA-4DB1-AA77-D6D18F950807}" dt="2022-05-30T23:13:01.194" v="1635" actId="26606"/>
          <ac:spMkLst>
            <pc:docMk/>
            <pc:sldMk cId="600107257" sldId="275"/>
            <ac:spMk id="16" creationId="{A783CD55-1776-4C75-9A8F-D1179C0C7B48}"/>
          </ac:spMkLst>
        </pc:spChg>
        <pc:picChg chg="add mod ord">
          <ac:chgData name="Dana Wessell Lightfoot" userId="ab23fb22-b4fb-471a-8e7c-4d3c35667378" providerId="ADAL" clId="{061F15C6-FDFA-4DB1-AA77-D6D18F950807}" dt="2022-05-30T23:13:01.194" v="1635" actId="26606"/>
          <ac:picMkLst>
            <pc:docMk/>
            <pc:sldMk cId="600107257" sldId="275"/>
            <ac:picMk id="3" creationId="{E33A7A58-46F3-4763-87FB-6A6DD940F857}"/>
          </ac:picMkLst>
        </pc:picChg>
      </pc:sldChg>
      <pc:sldChg chg="addSp modSp new mod setBg modAnim">
        <pc:chgData name="Dana Wessell Lightfoot" userId="ab23fb22-b4fb-471a-8e7c-4d3c35667378" providerId="ADAL" clId="{061F15C6-FDFA-4DB1-AA77-D6D18F950807}" dt="2022-05-30T23:16:53.296" v="1740"/>
        <pc:sldMkLst>
          <pc:docMk/>
          <pc:sldMk cId="2302958745" sldId="276"/>
        </pc:sldMkLst>
        <pc:spChg chg="add mod">
          <ac:chgData name="Dana Wessell Lightfoot" userId="ab23fb22-b4fb-471a-8e7c-4d3c35667378" providerId="ADAL" clId="{061F15C6-FDFA-4DB1-AA77-D6D18F950807}" dt="2022-05-30T23:16:24.856" v="1721" actId="1076"/>
          <ac:spMkLst>
            <pc:docMk/>
            <pc:sldMk cId="2302958745" sldId="276"/>
            <ac:spMk id="4" creationId="{51A72FAB-2AEB-418D-872C-0792874479FE}"/>
          </ac:spMkLst>
        </pc:spChg>
        <pc:spChg chg="add mod">
          <ac:chgData name="Dana Wessell Lightfoot" userId="ab23fb22-b4fb-471a-8e7c-4d3c35667378" providerId="ADAL" clId="{061F15C6-FDFA-4DB1-AA77-D6D18F950807}" dt="2022-05-30T23:16:48.967" v="1739" actId="1076"/>
          <ac:spMkLst>
            <pc:docMk/>
            <pc:sldMk cId="2302958745" sldId="276"/>
            <ac:spMk id="5" creationId="{74068FC2-468E-46E9-BCAD-4381FF9FD0FD}"/>
          </ac:spMkLst>
        </pc:spChg>
        <pc:spChg chg="add">
          <ac:chgData name="Dana Wessell Lightfoot" userId="ab23fb22-b4fb-471a-8e7c-4d3c35667378" providerId="ADAL" clId="{061F15C6-FDFA-4DB1-AA77-D6D18F950807}" dt="2022-05-30T23:15:48.287" v="1699" actId="26606"/>
          <ac:spMkLst>
            <pc:docMk/>
            <pc:sldMk cId="2302958745" sldId="276"/>
            <ac:spMk id="9" creationId="{36C4118A-B523-45D9-B427-8E05B2DEA65C}"/>
          </ac:spMkLst>
        </pc:spChg>
        <pc:picChg chg="add mod ord">
          <ac:chgData name="Dana Wessell Lightfoot" userId="ab23fb22-b4fb-471a-8e7c-4d3c35667378" providerId="ADAL" clId="{061F15C6-FDFA-4DB1-AA77-D6D18F950807}" dt="2022-05-30T23:15:48.287" v="1699" actId="26606"/>
          <ac:picMkLst>
            <pc:docMk/>
            <pc:sldMk cId="2302958745" sldId="276"/>
            <ac:picMk id="3" creationId="{085C6FD4-595C-4688-99B8-927465665627}"/>
          </ac:picMkLst>
        </pc:picChg>
      </pc:sldChg>
      <pc:sldChg chg="addSp modSp new mod setBg setClrOvrMap">
        <pc:chgData name="Dana Wessell Lightfoot" userId="ab23fb22-b4fb-471a-8e7c-4d3c35667378" providerId="ADAL" clId="{061F15C6-FDFA-4DB1-AA77-D6D18F950807}" dt="2022-05-30T23:22:30.780" v="1832" actId="14826"/>
        <pc:sldMkLst>
          <pc:docMk/>
          <pc:sldMk cId="4097033783" sldId="277"/>
        </pc:sldMkLst>
        <pc:spChg chg="add mod">
          <ac:chgData name="Dana Wessell Lightfoot" userId="ab23fb22-b4fb-471a-8e7c-4d3c35667378" providerId="ADAL" clId="{061F15C6-FDFA-4DB1-AA77-D6D18F950807}" dt="2022-05-30T23:19:31.740" v="1790" actId="2711"/>
          <ac:spMkLst>
            <pc:docMk/>
            <pc:sldMk cId="4097033783" sldId="277"/>
            <ac:spMk id="4" creationId="{B6D00A2E-B461-4E08-8BDF-4F6139BD76B0}"/>
          </ac:spMkLst>
        </pc:spChg>
        <pc:spChg chg="add">
          <ac:chgData name="Dana Wessell Lightfoot" userId="ab23fb22-b4fb-471a-8e7c-4d3c35667378" providerId="ADAL" clId="{061F15C6-FDFA-4DB1-AA77-D6D18F950807}" dt="2022-05-30T23:19:25.038" v="1789" actId="26606"/>
          <ac:spMkLst>
            <pc:docMk/>
            <pc:sldMk cId="4097033783" sldId="277"/>
            <ac:spMk id="9" creationId="{E49CC64F-7275-4E33-961B-0C5CDC439875}"/>
          </ac:spMkLst>
        </pc:spChg>
        <pc:picChg chg="add mod ord">
          <ac:chgData name="Dana Wessell Lightfoot" userId="ab23fb22-b4fb-471a-8e7c-4d3c35667378" providerId="ADAL" clId="{061F15C6-FDFA-4DB1-AA77-D6D18F950807}" dt="2022-05-30T23:22:30.780" v="1832" actId="14826"/>
          <ac:picMkLst>
            <pc:docMk/>
            <pc:sldMk cId="4097033783" sldId="277"/>
            <ac:picMk id="3" creationId="{44B6847E-C04E-47E7-84D6-D22FEAAA6B80}"/>
          </ac:picMkLst>
        </pc:picChg>
      </pc:sldChg>
      <pc:sldChg chg="addSp delSp modSp new mod setBg">
        <pc:chgData name="Dana Wessell Lightfoot" userId="ab23fb22-b4fb-471a-8e7c-4d3c35667378" providerId="ADAL" clId="{061F15C6-FDFA-4DB1-AA77-D6D18F950807}" dt="2022-05-30T23:24:38.212" v="1903" actId="1076"/>
        <pc:sldMkLst>
          <pc:docMk/>
          <pc:sldMk cId="2466588535" sldId="278"/>
        </pc:sldMkLst>
        <pc:spChg chg="add mod">
          <ac:chgData name="Dana Wessell Lightfoot" userId="ab23fb22-b4fb-471a-8e7c-4d3c35667378" providerId="ADAL" clId="{061F15C6-FDFA-4DB1-AA77-D6D18F950807}" dt="2022-05-30T23:24:08.692" v="1873" actId="1076"/>
          <ac:spMkLst>
            <pc:docMk/>
            <pc:sldMk cId="2466588535" sldId="278"/>
            <ac:spMk id="2" creationId="{4EFCED17-CF70-4FE0-8941-FB4A61E7E4AF}"/>
          </ac:spMkLst>
        </pc:spChg>
        <pc:spChg chg="add del mod">
          <ac:chgData name="Dana Wessell Lightfoot" userId="ab23fb22-b4fb-471a-8e7c-4d3c35667378" providerId="ADAL" clId="{061F15C6-FDFA-4DB1-AA77-D6D18F950807}" dt="2022-05-30T23:23:41.316" v="1868"/>
          <ac:spMkLst>
            <pc:docMk/>
            <pc:sldMk cId="2466588535" sldId="278"/>
            <ac:spMk id="5" creationId="{A241C319-F239-4490-AB3E-A076236B5D76}"/>
          </ac:spMkLst>
        </pc:spChg>
        <pc:spChg chg="add mod">
          <ac:chgData name="Dana Wessell Lightfoot" userId="ab23fb22-b4fb-471a-8e7c-4d3c35667378" providerId="ADAL" clId="{061F15C6-FDFA-4DB1-AA77-D6D18F950807}" dt="2022-05-30T23:24:38.212" v="1903" actId="1076"/>
          <ac:spMkLst>
            <pc:docMk/>
            <pc:sldMk cId="2466588535" sldId="278"/>
            <ac:spMk id="6" creationId="{E5EA7B40-E4FF-4DC1-950C-329079978A4D}"/>
          </ac:spMkLst>
        </pc:spChg>
        <pc:spChg chg="add">
          <ac:chgData name="Dana Wessell Lightfoot" userId="ab23fb22-b4fb-471a-8e7c-4d3c35667378" providerId="ADAL" clId="{061F15C6-FDFA-4DB1-AA77-D6D18F950807}" dt="2022-05-30T23:23:55.670" v="1869" actId="26606"/>
          <ac:spMkLst>
            <pc:docMk/>
            <pc:sldMk cId="2466588535" sldId="278"/>
            <ac:spMk id="9" creationId="{9089EED9-F54D-4F20-A2C6-949DE4176959}"/>
          </ac:spMkLst>
        </pc:spChg>
        <pc:spChg chg="add">
          <ac:chgData name="Dana Wessell Lightfoot" userId="ab23fb22-b4fb-471a-8e7c-4d3c35667378" providerId="ADAL" clId="{061F15C6-FDFA-4DB1-AA77-D6D18F950807}" dt="2022-05-30T23:23:55.670" v="1869" actId="26606"/>
          <ac:spMkLst>
            <pc:docMk/>
            <pc:sldMk cId="2466588535" sldId="278"/>
            <ac:spMk id="11" creationId="{7E46F721-3785-414D-8697-16AF490E6806}"/>
          </ac:spMkLst>
        </pc:spChg>
        <pc:picChg chg="add mod">
          <ac:chgData name="Dana Wessell Lightfoot" userId="ab23fb22-b4fb-471a-8e7c-4d3c35667378" providerId="ADAL" clId="{061F15C6-FDFA-4DB1-AA77-D6D18F950807}" dt="2022-05-30T23:23:55.670" v="1869" actId="26606"/>
          <ac:picMkLst>
            <pc:docMk/>
            <pc:sldMk cId="2466588535" sldId="278"/>
            <ac:picMk id="4" creationId="{38B286AC-37A3-461E-9BC1-00A99E6075DB}"/>
          </ac:picMkLst>
        </pc:picChg>
      </pc:sldChg>
      <pc:sldChg chg="addSp modSp new mod setBg">
        <pc:chgData name="Dana Wessell Lightfoot" userId="ab23fb22-b4fb-471a-8e7c-4d3c35667378" providerId="ADAL" clId="{061F15C6-FDFA-4DB1-AA77-D6D18F950807}" dt="2022-05-30T23:25:48.115" v="1913" actId="26606"/>
        <pc:sldMkLst>
          <pc:docMk/>
          <pc:sldMk cId="2483075475" sldId="279"/>
        </pc:sldMkLst>
        <pc:spChg chg="add">
          <ac:chgData name="Dana Wessell Lightfoot" userId="ab23fb22-b4fb-471a-8e7c-4d3c35667378" providerId="ADAL" clId="{061F15C6-FDFA-4DB1-AA77-D6D18F950807}" dt="2022-05-30T23:25:48.115" v="1913" actId="26606"/>
          <ac:spMkLst>
            <pc:docMk/>
            <pc:sldMk cId="2483075475" sldId="279"/>
            <ac:spMk id="10" creationId="{5F9CFCE6-877F-4858-B8BD-2C52CA8AFBC4}"/>
          </ac:spMkLst>
        </pc:spChg>
        <pc:spChg chg="add">
          <ac:chgData name="Dana Wessell Lightfoot" userId="ab23fb22-b4fb-471a-8e7c-4d3c35667378" providerId="ADAL" clId="{061F15C6-FDFA-4DB1-AA77-D6D18F950807}" dt="2022-05-30T23:25:48.115" v="1913" actId="26606"/>
          <ac:spMkLst>
            <pc:docMk/>
            <pc:sldMk cId="2483075475" sldId="279"/>
            <ac:spMk id="12" creationId="{8213F8A0-12AE-4514-8372-0DD766EC28EE}"/>
          </ac:spMkLst>
        </pc:spChg>
        <pc:spChg chg="add">
          <ac:chgData name="Dana Wessell Lightfoot" userId="ab23fb22-b4fb-471a-8e7c-4d3c35667378" providerId="ADAL" clId="{061F15C6-FDFA-4DB1-AA77-D6D18F950807}" dt="2022-05-30T23:25:48.115" v="1913" actId="26606"/>
          <ac:spMkLst>
            <pc:docMk/>
            <pc:sldMk cId="2483075475" sldId="279"/>
            <ac:spMk id="14" creationId="{9EFF17D4-9A8C-4CE5-B096-D8CCD4400437}"/>
          </ac:spMkLst>
        </pc:spChg>
        <pc:picChg chg="add mod ord">
          <ac:chgData name="Dana Wessell Lightfoot" userId="ab23fb22-b4fb-471a-8e7c-4d3c35667378" providerId="ADAL" clId="{061F15C6-FDFA-4DB1-AA77-D6D18F950807}" dt="2022-05-30T23:25:48.115" v="1913" actId="26606"/>
          <ac:picMkLst>
            <pc:docMk/>
            <pc:sldMk cId="2483075475" sldId="279"/>
            <ac:picMk id="3" creationId="{C9C35346-479D-4BDB-88FB-A962BCEB90E9}"/>
          </ac:picMkLst>
        </pc:picChg>
        <pc:picChg chg="add mod">
          <ac:chgData name="Dana Wessell Lightfoot" userId="ab23fb22-b4fb-471a-8e7c-4d3c35667378" providerId="ADAL" clId="{061F15C6-FDFA-4DB1-AA77-D6D18F950807}" dt="2022-05-30T23:25:48.115" v="1913" actId="26606"/>
          <ac:picMkLst>
            <pc:docMk/>
            <pc:sldMk cId="2483075475" sldId="279"/>
            <ac:picMk id="5" creationId="{0E6672FB-5E96-480E-A0FA-CB8714F980F7}"/>
          </ac:picMkLst>
        </pc:picChg>
      </pc:sldChg>
      <pc:sldChg chg="addSp modSp new mod setBg addCm delCm">
        <pc:chgData name="Dana Wessell Lightfoot" userId="ab23fb22-b4fb-471a-8e7c-4d3c35667378" providerId="ADAL" clId="{061F15C6-FDFA-4DB1-AA77-D6D18F950807}" dt="2022-05-30T23:28:28.852" v="2027" actId="5793"/>
        <pc:sldMkLst>
          <pc:docMk/>
          <pc:sldMk cId="936968280" sldId="280"/>
        </pc:sldMkLst>
        <pc:spChg chg="add mod">
          <ac:chgData name="Dana Wessell Lightfoot" userId="ab23fb22-b4fb-471a-8e7c-4d3c35667378" providerId="ADAL" clId="{061F15C6-FDFA-4DB1-AA77-D6D18F950807}" dt="2022-05-30T23:28:28.852" v="2027" actId="5793"/>
          <ac:spMkLst>
            <pc:docMk/>
            <pc:sldMk cId="936968280" sldId="280"/>
            <ac:spMk id="4" creationId="{9B368C43-CFE7-4A8D-9B31-1CB9A057AD0A}"/>
          </ac:spMkLst>
        </pc:spChg>
        <pc:spChg chg="add">
          <ac:chgData name="Dana Wessell Lightfoot" userId="ab23fb22-b4fb-471a-8e7c-4d3c35667378" providerId="ADAL" clId="{061F15C6-FDFA-4DB1-AA77-D6D18F950807}" dt="2022-05-30T23:28:24.118" v="2026" actId="26606"/>
          <ac:spMkLst>
            <pc:docMk/>
            <pc:sldMk cId="936968280" sldId="280"/>
            <ac:spMk id="9" creationId="{B1595A09-E336-4D1B-9B3A-06A2287A54E2}"/>
          </ac:spMkLst>
        </pc:spChg>
        <pc:spChg chg="add">
          <ac:chgData name="Dana Wessell Lightfoot" userId="ab23fb22-b4fb-471a-8e7c-4d3c35667378" providerId="ADAL" clId="{061F15C6-FDFA-4DB1-AA77-D6D18F950807}" dt="2022-05-30T23:28:24.118" v="2026" actId="26606"/>
          <ac:spMkLst>
            <pc:docMk/>
            <pc:sldMk cId="936968280" sldId="280"/>
            <ac:spMk id="11" creationId="{3540989C-C7B8-473B-BF87-6F2DA6A90006}"/>
          </ac:spMkLst>
        </pc:spChg>
        <pc:picChg chg="add mod">
          <ac:chgData name="Dana Wessell Lightfoot" userId="ab23fb22-b4fb-471a-8e7c-4d3c35667378" providerId="ADAL" clId="{061F15C6-FDFA-4DB1-AA77-D6D18F950807}" dt="2022-05-30T23:28:24.118" v="2026" actId="26606"/>
          <ac:picMkLst>
            <pc:docMk/>
            <pc:sldMk cId="936968280" sldId="280"/>
            <ac:picMk id="3" creationId="{E66E2652-9655-4137-9D49-B7F21371D963}"/>
          </ac:picMkLst>
        </pc:picChg>
      </pc:sldChg>
      <pc:sldChg chg="add ord">
        <pc:chgData name="Dana Wessell Lightfoot" userId="ab23fb22-b4fb-471a-8e7c-4d3c35667378" providerId="ADAL" clId="{061F15C6-FDFA-4DB1-AA77-D6D18F950807}" dt="2022-05-30T23:29:38.805" v="2030"/>
        <pc:sldMkLst>
          <pc:docMk/>
          <pc:sldMk cId="3521969618" sldId="281"/>
        </pc:sldMkLst>
      </pc:sldChg>
      <pc:sldChg chg="addSp delSp modSp new mod setBg setClrOvrMap">
        <pc:chgData name="Dana Wessell Lightfoot" userId="ab23fb22-b4fb-471a-8e7c-4d3c35667378" providerId="ADAL" clId="{061F15C6-FDFA-4DB1-AA77-D6D18F950807}" dt="2022-05-30T23:32:13.977" v="2120" actId="255"/>
        <pc:sldMkLst>
          <pc:docMk/>
          <pc:sldMk cId="1549136623" sldId="282"/>
        </pc:sldMkLst>
        <pc:spChg chg="add mod">
          <ac:chgData name="Dana Wessell Lightfoot" userId="ab23fb22-b4fb-471a-8e7c-4d3c35667378" providerId="ADAL" clId="{061F15C6-FDFA-4DB1-AA77-D6D18F950807}" dt="2022-05-30T23:32:13.977" v="2120" actId="255"/>
          <ac:spMkLst>
            <pc:docMk/>
            <pc:sldMk cId="1549136623" sldId="282"/>
            <ac:spMk id="2" creationId="{C56C91F5-0505-4DCD-969D-5AA96D79D99A}"/>
          </ac:spMkLst>
        </pc:spChg>
        <pc:spChg chg="add del">
          <ac:chgData name="Dana Wessell Lightfoot" userId="ab23fb22-b4fb-471a-8e7c-4d3c35667378" providerId="ADAL" clId="{061F15C6-FDFA-4DB1-AA77-D6D18F950807}" dt="2022-05-30T23:31:40.859" v="2112" actId="26606"/>
          <ac:spMkLst>
            <pc:docMk/>
            <pc:sldMk cId="1549136623" sldId="282"/>
            <ac:spMk id="71" creationId="{92CC4BDB-5B81-4023-B967-7DF04BC13389}"/>
          </ac:spMkLst>
        </pc:spChg>
        <pc:spChg chg="add del">
          <ac:chgData name="Dana Wessell Lightfoot" userId="ab23fb22-b4fb-471a-8e7c-4d3c35667378" providerId="ADAL" clId="{061F15C6-FDFA-4DB1-AA77-D6D18F950807}" dt="2022-05-30T23:31:55.323" v="2115" actId="26606"/>
          <ac:spMkLst>
            <pc:docMk/>
            <pc:sldMk cId="1549136623" sldId="282"/>
            <ac:spMk id="135" creationId="{C5E6CFF1-2F42-4E10-9A97-F116F46F53FE}"/>
          </ac:spMkLst>
        </pc:spChg>
        <pc:spChg chg="add">
          <ac:chgData name="Dana Wessell Lightfoot" userId="ab23fb22-b4fb-471a-8e7c-4d3c35667378" providerId="ADAL" clId="{061F15C6-FDFA-4DB1-AA77-D6D18F950807}" dt="2022-05-30T23:31:55.323" v="2115" actId="26606"/>
          <ac:spMkLst>
            <pc:docMk/>
            <pc:sldMk cId="1549136623" sldId="282"/>
            <ac:spMk id="192" creationId="{3CD9DF72-87A3-404E-A828-84CBF11A8303}"/>
          </ac:spMkLst>
        </pc:spChg>
        <pc:picChg chg="add mod">
          <ac:chgData name="Dana Wessell Lightfoot" userId="ab23fb22-b4fb-471a-8e7c-4d3c35667378" providerId="ADAL" clId="{061F15C6-FDFA-4DB1-AA77-D6D18F950807}" dt="2022-05-30T23:31:55.323" v="2115" actId="26606"/>
          <ac:picMkLst>
            <pc:docMk/>
            <pc:sldMk cId="1549136623" sldId="282"/>
            <ac:picMk id="1026" creationId="{965A333F-DCB4-4E5E-AF94-79277A25C18C}"/>
          </ac:picMkLst>
        </pc:picChg>
        <pc:cxnChg chg="add del">
          <ac:chgData name="Dana Wessell Lightfoot" userId="ab23fb22-b4fb-471a-8e7c-4d3c35667378" providerId="ADAL" clId="{061F15C6-FDFA-4DB1-AA77-D6D18F950807}" dt="2022-05-30T23:31:55.323" v="2115" actId="26606"/>
          <ac:cxnSpMkLst>
            <pc:docMk/>
            <pc:sldMk cId="1549136623" sldId="282"/>
            <ac:cxnSpMk id="137" creationId="{96A8629B-8289-498B-939B-1CA0C106182C}"/>
          </ac:cxnSpMkLst>
        </pc:cxnChg>
        <pc:cxnChg chg="add">
          <ac:chgData name="Dana Wessell Lightfoot" userId="ab23fb22-b4fb-471a-8e7c-4d3c35667378" providerId="ADAL" clId="{061F15C6-FDFA-4DB1-AA77-D6D18F950807}" dt="2022-05-30T23:31:55.323" v="2115" actId="26606"/>
          <ac:cxnSpMkLst>
            <pc:docMk/>
            <pc:sldMk cId="1549136623" sldId="282"/>
            <ac:cxnSpMk id="193" creationId="{20E3A342-4D61-4E3F-AF90-1AB42AEB96CC}"/>
          </ac:cxnSpMkLst>
        </pc:cxnChg>
      </pc:sldChg>
      <pc:sldChg chg="addSp modSp new mod setBg">
        <pc:chgData name="Dana Wessell Lightfoot" userId="ab23fb22-b4fb-471a-8e7c-4d3c35667378" providerId="ADAL" clId="{061F15C6-FDFA-4DB1-AA77-D6D18F950807}" dt="2022-05-30T23:33:54.268" v="2166" actId="2711"/>
        <pc:sldMkLst>
          <pc:docMk/>
          <pc:sldMk cId="3072169694" sldId="283"/>
        </pc:sldMkLst>
        <pc:spChg chg="add mod">
          <ac:chgData name="Dana Wessell Lightfoot" userId="ab23fb22-b4fb-471a-8e7c-4d3c35667378" providerId="ADAL" clId="{061F15C6-FDFA-4DB1-AA77-D6D18F950807}" dt="2022-05-30T23:33:54.268" v="2166" actId="2711"/>
          <ac:spMkLst>
            <pc:docMk/>
            <pc:sldMk cId="3072169694" sldId="283"/>
            <ac:spMk id="4" creationId="{87D7D587-1ADF-4D14-A0A5-9F870A5E233E}"/>
          </ac:spMkLst>
        </pc:spChg>
        <pc:spChg chg="add">
          <ac:chgData name="Dana Wessell Lightfoot" userId="ab23fb22-b4fb-471a-8e7c-4d3c35667378" providerId="ADAL" clId="{061F15C6-FDFA-4DB1-AA77-D6D18F950807}" dt="2022-05-30T23:33:17.329" v="2125" actId="26606"/>
          <ac:spMkLst>
            <pc:docMk/>
            <pc:sldMk cId="3072169694" sldId="283"/>
            <ac:spMk id="8" creationId="{42A4FC2C-047E-45A5-965D-8E1E3BF09BC6}"/>
          </ac:spMkLst>
        </pc:spChg>
        <pc:picChg chg="add mod">
          <ac:chgData name="Dana Wessell Lightfoot" userId="ab23fb22-b4fb-471a-8e7c-4d3c35667378" providerId="ADAL" clId="{061F15C6-FDFA-4DB1-AA77-D6D18F950807}" dt="2022-05-30T23:33:17.329" v="2125" actId="26606"/>
          <ac:picMkLst>
            <pc:docMk/>
            <pc:sldMk cId="3072169694" sldId="283"/>
            <ac:picMk id="3" creationId="{060087E4-F89D-4BA6-8279-0D4C91DBE7C3}"/>
          </ac:picMkLst>
        </pc:picChg>
      </pc:sldChg>
      <pc:sldChg chg="addSp modSp new mod setBg modAnim">
        <pc:chgData name="Dana Wessell Lightfoot" userId="ab23fb22-b4fb-471a-8e7c-4d3c35667378" providerId="ADAL" clId="{061F15C6-FDFA-4DB1-AA77-D6D18F950807}" dt="2022-05-30T23:36:46.563" v="2371"/>
        <pc:sldMkLst>
          <pc:docMk/>
          <pc:sldMk cId="4238060711" sldId="284"/>
        </pc:sldMkLst>
        <pc:spChg chg="add mod">
          <ac:chgData name="Dana Wessell Lightfoot" userId="ab23fb22-b4fb-471a-8e7c-4d3c35667378" providerId="ADAL" clId="{061F15C6-FDFA-4DB1-AA77-D6D18F950807}" dt="2022-05-30T23:35:15.485" v="2186" actId="14100"/>
          <ac:spMkLst>
            <pc:docMk/>
            <pc:sldMk cId="4238060711" sldId="284"/>
            <ac:spMk id="2" creationId="{7298AC48-1706-48BB-8403-BCFFCFA15A3A}"/>
          </ac:spMkLst>
        </pc:spChg>
        <pc:spChg chg="add mod">
          <ac:chgData name="Dana Wessell Lightfoot" userId="ab23fb22-b4fb-471a-8e7c-4d3c35667378" providerId="ADAL" clId="{061F15C6-FDFA-4DB1-AA77-D6D18F950807}" dt="2022-05-30T23:36:23.193" v="2366" actId="20577"/>
          <ac:spMkLst>
            <pc:docMk/>
            <pc:sldMk cId="4238060711" sldId="284"/>
            <ac:spMk id="3" creationId="{B85392BA-D750-47DB-A4B8-A6416174EE7C}"/>
          </ac:spMkLst>
        </pc:spChg>
        <pc:spChg chg="add">
          <ac:chgData name="Dana Wessell Lightfoot" userId="ab23fb22-b4fb-471a-8e7c-4d3c35667378" providerId="ADAL" clId="{061F15C6-FDFA-4DB1-AA77-D6D18F950807}" dt="2022-05-30T23:35:09.007" v="2185" actId="26606"/>
          <ac:spMkLst>
            <pc:docMk/>
            <pc:sldMk cId="4238060711" sldId="284"/>
            <ac:spMk id="7" creationId="{943CAA20-3569-4189-9E48-239A229A86CA}"/>
          </ac:spMkLst>
        </pc:spChg>
        <pc:spChg chg="add">
          <ac:chgData name="Dana Wessell Lightfoot" userId="ab23fb22-b4fb-471a-8e7c-4d3c35667378" providerId="ADAL" clId="{061F15C6-FDFA-4DB1-AA77-D6D18F950807}" dt="2022-05-30T23:35:09.007" v="2185" actId="26606"/>
          <ac:spMkLst>
            <pc:docMk/>
            <pc:sldMk cId="4238060711" sldId="284"/>
            <ac:spMk id="9" creationId="{DA542B6D-E775-4832-91DC-2D20F857813A}"/>
          </ac:spMkLst>
        </pc:spChg>
      </pc:sldChg>
      <pc:sldChg chg="add">
        <pc:chgData name="Dana Wessell Lightfoot" userId="ab23fb22-b4fb-471a-8e7c-4d3c35667378" providerId="ADAL" clId="{061F15C6-FDFA-4DB1-AA77-D6D18F950807}" dt="2022-05-30T23:36:59.253" v="2372"/>
        <pc:sldMkLst>
          <pc:docMk/>
          <pc:sldMk cId="3734317504" sldId="28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54AC7-05FC-42F1-9343-387C9307A70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CFCAB57-D3E2-47FA-B6AC-255501CEB813}">
      <dgm:prSet/>
      <dgm:spPr/>
      <dgm:t>
        <a:bodyPr/>
        <a:lstStyle/>
        <a:p>
          <a:r>
            <a:rPr lang="en-US" dirty="0">
              <a:latin typeface="Candara" panose="020E0502030303020204" pitchFamily="34" charset="0"/>
            </a:rPr>
            <a:t>Viking women in sagas and gravesites</a:t>
          </a:r>
        </a:p>
      </dgm:t>
    </dgm:pt>
    <dgm:pt modelId="{AC304DCF-0F8B-4F14-9432-33999CE4B813}" type="parTrans" cxnId="{170A4080-9D81-4FB0-8346-B559E5141185}">
      <dgm:prSet/>
      <dgm:spPr/>
      <dgm:t>
        <a:bodyPr/>
        <a:lstStyle/>
        <a:p>
          <a:endParaRPr lang="en-US"/>
        </a:p>
      </dgm:t>
    </dgm:pt>
    <dgm:pt modelId="{8A863C5C-407F-44C2-9C20-6EB5354DCBAA}" type="sibTrans" cxnId="{170A4080-9D81-4FB0-8346-B559E5141185}">
      <dgm:prSet/>
      <dgm:spPr/>
      <dgm:t>
        <a:bodyPr/>
        <a:lstStyle/>
        <a:p>
          <a:endParaRPr lang="en-US"/>
        </a:p>
      </dgm:t>
    </dgm:pt>
    <dgm:pt modelId="{C084B422-BF30-40C2-818B-76D787708DBC}">
      <dgm:prSet/>
      <dgm:spPr/>
      <dgm:t>
        <a:bodyPr/>
        <a:lstStyle/>
        <a:p>
          <a:r>
            <a:rPr lang="en-US" dirty="0">
              <a:latin typeface="Candara" panose="020E0502030303020204" pitchFamily="34" charset="0"/>
            </a:rPr>
            <a:t>“Exceptional” women: Joan of Arc and Matilda of Canossa</a:t>
          </a:r>
        </a:p>
      </dgm:t>
    </dgm:pt>
    <dgm:pt modelId="{A0E20CEF-0B4F-4509-82ED-8AC3515763B3}" type="parTrans" cxnId="{2871F533-CC43-4066-BAD9-109B675EAC99}">
      <dgm:prSet/>
      <dgm:spPr/>
      <dgm:t>
        <a:bodyPr/>
        <a:lstStyle/>
        <a:p>
          <a:endParaRPr lang="en-US"/>
        </a:p>
      </dgm:t>
    </dgm:pt>
    <dgm:pt modelId="{E637A12C-48A3-4DB1-95F2-45693F9130C6}" type="sibTrans" cxnId="{2871F533-CC43-4066-BAD9-109B675EAC99}">
      <dgm:prSet/>
      <dgm:spPr/>
      <dgm:t>
        <a:bodyPr/>
        <a:lstStyle/>
        <a:p>
          <a:endParaRPr lang="en-US"/>
        </a:p>
      </dgm:t>
    </dgm:pt>
    <dgm:pt modelId="{F96B549A-D040-47AF-8D26-E6A73A6CFFF0}">
      <dgm:prSet/>
      <dgm:spPr/>
      <dgm:t>
        <a:bodyPr/>
        <a:lstStyle/>
        <a:p>
          <a:r>
            <a:rPr lang="en-US" dirty="0">
              <a:latin typeface="Candara" panose="020E0502030303020204" pitchFamily="34" charset="0"/>
            </a:rPr>
            <a:t>Women in military manuals</a:t>
          </a:r>
        </a:p>
      </dgm:t>
    </dgm:pt>
    <dgm:pt modelId="{DA0EEE30-D3DB-4D40-9170-786A220691A6}" type="parTrans" cxnId="{AD1A05F6-48A2-4677-97AA-BB729474C0B5}">
      <dgm:prSet/>
      <dgm:spPr/>
      <dgm:t>
        <a:bodyPr/>
        <a:lstStyle/>
        <a:p>
          <a:endParaRPr lang="en-US"/>
        </a:p>
      </dgm:t>
    </dgm:pt>
    <dgm:pt modelId="{6CD99EF3-66DA-4A5D-857D-01DC4181F7D7}" type="sibTrans" cxnId="{AD1A05F6-48A2-4677-97AA-BB729474C0B5}">
      <dgm:prSet/>
      <dgm:spPr/>
      <dgm:t>
        <a:bodyPr/>
        <a:lstStyle/>
        <a:p>
          <a:endParaRPr lang="en-US"/>
        </a:p>
      </dgm:t>
    </dgm:pt>
    <dgm:pt modelId="{98D71534-9BB8-4614-92E7-7D0BE7B02EFF}" type="pres">
      <dgm:prSet presAssocID="{58A54AC7-05FC-42F1-9343-387C9307A708}" presName="vert0" presStyleCnt="0">
        <dgm:presLayoutVars>
          <dgm:dir/>
          <dgm:animOne val="branch"/>
          <dgm:animLvl val="lvl"/>
        </dgm:presLayoutVars>
      </dgm:prSet>
      <dgm:spPr/>
    </dgm:pt>
    <dgm:pt modelId="{DE8D5BB6-F381-4C2C-9B89-360264DAE0FF}" type="pres">
      <dgm:prSet presAssocID="{3CFCAB57-D3E2-47FA-B6AC-255501CEB813}" presName="thickLine" presStyleLbl="alignNode1" presStyleIdx="0" presStyleCnt="3"/>
      <dgm:spPr/>
    </dgm:pt>
    <dgm:pt modelId="{4D2C286A-4441-4022-B0EF-A9465B6CB330}" type="pres">
      <dgm:prSet presAssocID="{3CFCAB57-D3E2-47FA-B6AC-255501CEB813}" presName="horz1" presStyleCnt="0"/>
      <dgm:spPr/>
    </dgm:pt>
    <dgm:pt modelId="{ADCFA9C8-92F0-4859-AEA6-859A324E99E6}" type="pres">
      <dgm:prSet presAssocID="{3CFCAB57-D3E2-47FA-B6AC-255501CEB813}" presName="tx1" presStyleLbl="revTx" presStyleIdx="0" presStyleCnt="3"/>
      <dgm:spPr/>
    </dgm:pt>
    <dgm:pt modelId="{F42AD5D2-F90F-4726-A4C4-2AD3CC6BD889}" type="pres">
      <dgm:prSet presAssocID="{3CFCAB57-D3E2-47FA-B6AC-255501CEB813}" presName="vert1" presStyleCnt="0"/>
      <dgm:spPr/>
    </dgm:pt>
    <dgm:pt modelId="{5D53FD50-2307-43CA-B862-268A56110B04}" type="pres">
      <dgm:prSet presAssocID="{C084B422-BF30-40C2-818B-76D787708DBC}" presName="thickLine" presStyleLbl="alignNode1" presStyleIdx="1" presStyleCnt="3"/>
      <dgm:spPr/>
    </dgm:pt>
    <dgm:pt modelId="{8C18739E-E155-4C50-959B-1A506E28DCF3}" type="pres">
      <dgm:prSet presAssocID="{C084B422-BF30-40C2-818B-76D787708DBC}" presName="horz1" presStyleCnt="0"/>
      <dgm:spPr/>
    </dgm:pt>
    <dgm:pt modelId="{F74143A2-1F1E-4064-8505-1D4A0C6E5831}" type="pres">
      <dgm:prSet presAssocID="{C084B422-BF30-40C2-818B-76D787708DBC}" presName="tx1" presStyleLbl="revTx" presStyleIdx="1" presStyleCnt="3"/>
      <dgm:spPr/>
    </dgm:pt>
    <dgm:pt modelId="{68FD7D63-BE44-4B8F-9422-279D28028DC7}" type="pres">
      <dgm:prSet presAssocID="{C084B422-BF30-40C2-818B-76D787708DBC}" presName="vert1" presStyleCnt="0"/>
      <dgm:spPr/>
    </dgm:pt>
    <dgm:pt modelId="{F640C49A-7AD6-471D-801B-688FA3D5BD38}" type="pres">
      <dgm:prSet presAssocID="{F96B549A-D040-47AF-8D26-E6A73A6CFFF0}" presName="thickLine" presStyleLbl="alignNode1" presStyleIdx="2" presStyleCnt="3"/>
      <dgm:spPr/>
    </dgm:pt>
    <dgm:pt modelId="{FBF350C7-E33C-4F9D-924C-066A6C6B26E7}" type="pres">
      <dgm:prSet presAssocID="{F96B549A-D040-47AF-8D26-E6A73A6CFFF0}" presName="horz1" presStyleCnt="0"/>
      <dgm:spPr/>
    </dgm:pt>
    <dgm:pt modelId="{9FF31015-596C-461A-B505-AE867D353A93}" type="pres">
      <dgm:prSet presAssocID="{F96B549A-D040-47AF-8D26-E6A73A6CFFF0}" presName="tx1" presStyleLbl="revTx" presStyleIdx="2" presStyleCnt="3"/>
      <dgm:spPr/>
    </dgm:pt>
    <dgm:pt modelId="{63AC0333-BB9A-41B2-9021-4C4BAEF91B04}" type="pres">
      <dgm:prSet presAssocID="{F96B549A-D040-47AF-8D26-E6A73A6CFFF0}" presName="vert1" presStyleCnt="0"/>
      <dgm:spPr/>
    </dgm:pt>
  </dgm:ptLst>
  <dgm:cxnLst>
    <dgm:cxn modelId="{EA331C03-00C5-4E07-9203-991138D88F1B}" type="presOf" srcId="{C084B422-BF30-40C2-818B-76D787708DBC}" destId="{F74143A2-1F1E-4064-8505-1D4A0C6E5831}" srcOrd="0" destOrd="0" presId="urn:microsoft.com/office/officeart/2008/layout/LinedList"/>
    <dgm:cxn modelId="{2871F533-CC43-4066-BAD9-109B675EAC99}" srcId="{58A54AC7-05FC-42F1-9343-387C9307A708}" destId="{C084B422-BF30-40C2-818B-76D787708DBC}" srcOrd="1" destOrd="0" parTransId="{A0E20CEF-0B4F-4509-82ED-8AC3515763B3}" sibTransId="{E637A12C-48A3-4DB1-95F2-45693F9130C6}"/>
    <dgm:cxn modelId="{3C7C8A34-4F67-4B78-81B9-E1EAF689DDF1}" type="presOf" srcId="{58A54AC7-05FC-42F1-9343-387C9307A708}" destId="{98D71534-9BB8-4614-92E7-7D0BE7B02EFF}" srcOrd="0" destOrd="0" presId="urn:microsoft.com/office/officeart/2008/layout/LinedList"/>
    <dgm:cxn modelId="{7065F871-763F-45C4-B0AA-739FB01DD05F}" type="presOf" srcId="{F96B549A-D040-47AF-8D26-E6A73A6CFFF0}" destId="{9FF31015-596C-461A-B505-AE867D353A93}" srcOrd="0" destOrd="0" presId="urn:microsoft.com/office/officeart/2008/layout/LinedList"/>
    <dgm:cxn modelId="{170A4080-9D81-4FB0-8346-B559E5141185}" srcId="{58A54AC7-05FC-42F1-9343-387C9307A708}" destId="{3CFCAB57-D3E2-47FA-B6AC-255501CEB813}" srcOrd="0" destOrd="0" parTransId="{AC304DCF-0F8B-4F14-9432-33999CE4B813}" sibTransId="{8A863C5C-407F-44C2-9C20-6EB5354DCBAA}"/>
    <dgm:cxn modelId="{59F88EA4-7EE1-4BD3-8C33-CF0ACF396CFD}" type="presOf" srcId="{3CFCAB57-D3E2-47FA-B6AC-255501CEB813}" destId="{ADCFA9C8-92F0-4859-AEA6-859A324E99E6}" srcOrd="0" destOrd="0" presId="urn:microsoft.com/office/officeart/2008/layout/LinedList"/>
    <dgm:cxn modelId="{AD1A05F6-48A2-4677-97AA-BB729474C0B5}" srcId="{58A54AC7-05FC-42F1-9343-387C9307A708}" destId="{F96B549A-D040-47AF-8D26-E6A73A6CFFF0}" srcOrd="2" destOrd="0" parTransId="{DA0EEE30-D3DB-4D40-9170-786A220691A6}" sibTransId="{6CD99EF3-66DA-4A5D-857D-01DC4181F7D7}"/>
    <dgm:cxn modelId="{D37383C9-1471-437B-9C22-C68829013A61}" type="presParOf" srcId="{98D71534-9BB8-4614-92E7-7D0BE7B02EFF}" destId="{DE8D5BB6-F381-4C2C-9B89-360264DAE0FF}" srcOrd="0" destOrd="0" presId="urn:microsoft.com/office/officeart/2008/layout/LinedList"/>
    <dgm:cxn modelId="{B55A8140-6D49-4348-88C8-9E8FACE877DD}" type="presParOf" srcId="{98D71534-9BB8-4614-92E7-7D0BE7B02EFF}" destId="{4D2C286A-4441-4022-B0EF-A9465B6CB330}" srcOrd="1" destOrd="0" presId="urn:microsoft.com/office/officeart/2008/layout/LinedList"/>
    <dgm:cxn modelId="{D707588F-EF65-405C-92BA-E24EA0EF3ECC}" type="presParOf" srcId="{4D2C286A-4441-4022-B0EF-A9465B6CB330}" destId="{ADCFA9C8-92F0-4859-AEA6-859A324E99E6}" srcOrd="0" destOrd="0" presId="urn:microsoft.com/office/officeart/2008/layout/LinedList"/>
    <dgm:cxn modelId="{20456DD7-0F4E-4D7B-9AD4-593F12E4AC3D}" type="presParOf" srcId="{4D2C286A-4441-4022-B0EF-A9465B6CB330}" destId="{F42AD5D2-F90F-4726-A4C4-2AD3CC6BD889}" srcOrd="1" destOrd="0" presId="urn:microsoft.com/office/officeart/2008/layout/LinedList"/>
    <dgm:cxn modelId="{2BA5CCFB-469A-44D8-B856-D2F814C1F681}" type="presParOf" srcId="{98D71534-9BB8-4614-92E7-7D0BE7B02EFF}" destId="{5D53FD50-2307-43CA-B862-268A56110B04}" srcOrd="2" destOrd="0" presId="urn:microsoft.com/office/officeart/2008/layout/LinedList"/>
    <dgm:cxn modelId="{D1F87866-8830-4F33-9C55-AE2A526A2337}" type="presParOf" srcId="{98D71534-9BB8-4614-92E7-7D0BE7B02EFF}" destId="{8C18739E-E155-4C50-959B-1A506E28DCF3}" srcOrd="3" destOrd="0" presId="urn:microsoft.com/office/officeart/2008/layout/LinedList"/>
    <dgm:cxn modelId="{22FDCE7B-C368-4B2E-A777-52FD91468392}" type="presParOf" srcId="{8C18739E-E155-4C50-959B-1A506E28DCF3}" destId="{F74143A2-1F1E-4064-8505-1D4A0C6E5831}" srcOrd="0" destOrd="0" presId="urn:microsoft.com/office/officeart/2008/layout/LinedList"/>
    <dgm:cxn modelId="{929BD15B-DC9B-45C5-BCD9-F4A66D1A7824}" type="presParOf" srcId="{8C18739E-E155-4C50-959B-1A506E28DCF3}" destId="{68FD7D63-BE44-4B8F-9422-279D28028DC7}" srcOrd="1" destOrd="0" presId="urn:microsoft.com/office/officeart/2008/layout/LinedList"/>
    <dgm:cxn modelId="{3263ECC8-9D03-40E3-9625-3B91DA02E0E7}" type="presParOf" srcId="{98D71534-9BB8-4614-92E7-7D0BE7B02EFF}" destId="{F640C49A-7AD6-471D-801B-688FA3D5BD38}" srcOrd="4" destOrd="0" presId="urn:microsoft.com/office/officeart/2008/layout/LinedList"/>
    <dgm:cxn modelId="{16805A89-72EB-4C72-9469-5061C5BDC329}" type="presParOf" srcId="{98D71534-9BB8-4614-92E7-7D0BE7B02EFF}" destId="{FBF350C7-E33C-4F9D-924C-066A6C6B26E7}" srcOrd="5" destOrd="0" presId="urn:microsoft.com/office/officeart/2008/layout/LinedList"/>
    <dgm:cxn modelId="{79D7088D-D1C1-494A-9EFA-3F48FFC449BD}" type="presParOf" srcId="{FBF350C7-E33C-4F9D-924C-066A6C6B26E7}" destId="{9FF31015-596C-461A-B505-AE867D353A93}" srcOrd="0" destOrd="0" presId="urn:microsoft.com/office/officeart/2008/layout/LinedList"/>
    <dgm:cxn modelId="{2A236728-171E-4221-B4F4-866263312D29}" type="presParOf" srcId="{FBF350C7-E33C-4F9D-924C-066A6C6B26E7}" destId="{63AC0333-BB9A-41B2-9021-4C4BAEF91B0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BDEC70-A7BF-4DC5-A9E5-46EB84692034}"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CDB08F14-6504-470C-979F-F030CCB50F01}">
      <dgm:prSet/>
      <dgm:spPr/>
      <dgm:t>
        <a:bodyPr/>
        <a:lstStyle/>
        <a:p>
          <a:r>
            <a:rPr lang="en-US" dirty="0">
              <a:latin typeface="Candara" panose="020E0502030303020204" pitchFamily="34" charset="0"/>
            </a:rPr>
            <a:t>Tales of Scandinavian Kings (12</a:t>
          </a:r>
          <a:r>
            <a:rPr lang="en-US" baseline="30000" dirty="0">
              <a:latin typeface="Candara" panose="020E0502030303020204" pitchFamily="34" charset="0"/>
            </a:rPr>
            <a:t>th</a:t>
          </a:r>
          <a:r>
            <a:rPr lang="en-US" dirty="0">
              <a:latin typeface="Candara" panose="020E0502030303020204" pitchFamily="34" charset="0"/>
            </a:rPr>
            <a:t> to 14</a:t>
          </a:r>
          <a:r>
            <a:rPr lang="en-US" baseline="30000" dirty="0">
              <a:latin typeface="Candara" panose="020E0502030303020204" pitchFamily="34" charset="0"/>
            </a:rPr>
            <a:t>th</a:t>
          </a:r>
          <a:r>
            <a:rPr lang="en-US" dirty="0">
              <a:latin typeface="Candara" panose="020E0502030303020204" pitchFamily="34" charset="0"/>
            </a:rPr>
            <a:t> century)</a:t>
          </a:r>
        </a:p>
      </dgm:t>
    </dgm:pt>
    <dgm:pt modelId="{23C3BFF2-C8F4-478C-8D46-7397D3DD9BE0}" type="parTrans" cxnId="{CC430342-B2CA-4115-ABD3-412AB806780B}">
      <dgm:prSet/>
      <dgm:spPr/>
      <dgm:t>
        <a:bodyPr/>
        <a:lstStyle/>
        <a:p>
          <a:endParaRPr lang="en-US"/>
        </a:p>
      </dgm:t>
    </dgm:pt>
    <dgm:pt modelId="{649D6A89-EC01-48C0-96A9-FE0A2CC5578C}" type="sibTrans" cxnId="{CC430342-B2CA-4115-ABD3-412AB806780B}">
      <dgm:prSet/>
      <dgm:spPr/>
      <dgm:t>
        <a:bodyPr/>
        <a:lstStyle/>
        <a:p>
          <a:endParaRPr lang="en-US"/>
        </a:p>
      </dgm:t>
    </dgm:pt>
    <dgm:pt modelId="{2927176D-7079-49B3-A896-F0A2AF848372}">
      <dgm:prSet/>
      <dgm:spPr/>
      <dgm:t>
        <a:bodyPr/>
        <a:lstStyle/>
        <a:p>
          <a:r>
            <a:rPr lang="en-US" dirty="0">
              <a:latin typeface="Candara" panose="020E0502030303020204" pitchFamily="34" charset="0"/>
            </a:rPr>
            <a:t>Viking settlement in Iceland (9</a:t>
          </a:r>
          <a:r>
            <a:rPr lang="en-US" baseline="30000" dirty="0">
              <a:latin typeface="Candara" panose="020E0502030303020204" pitchFamily="34" charset="0"/>
            </a:rPr>
            <a:t>th</a:t>
          </a:r>
          <a:r>
            <a:rPr lang="en-US" dirty="0">
              <a:latin typeface="Candara" panose="020E0502030303020204" pitchFamily="34" charset="0"/>
            </a:rPr>
            <a:t> to 11</a:t>
          </a:r>
          <a:r>
            <a:rPr lang="en-US" baseline="30000" dirty="0">
              <a:latin typeface="Candara" panose="020E0502030303020204" pitchFamily="34" charset="0"/>
            </a:rPr>
            <a:t>th</a:t>
          </a:r>
          <a:r>
            <a:rPr lang="en-US" dirty="0">
              <a:latin typeface="Candara" panose="020E0502030303020204" pitchFamily="34" charset="0"/>
            </a:rPr>
            <a:t> century)</a:t>
          </a:r>
        </a:p>
      </dgm:t>
    </dgm:pt>
    <dgm:pt modelId="{289261AF-C182-4DB4-AF7B-208F906EB6EB}" type="parTrans" cxnId="{32EEEDDE-8980-4B60-9EE6-3FCA5DE08267}">
      <dgm:prSet/>
      <dgm:spPr/>
      <dgm:t>
        <a:bodyPr/>
        <a:lstStyle/>
        <a:p>
          <a:endParaRPr lang="en-US"/>
        </a:p>
      </dgm:t>
    </dgm:pt>
    <dgm:pt modelId="{5E8FD5F5-AACE-45CF-B3D1-144F65A33C8C}" type="sibTrans" cxnId="{32EEEDDE-8980-4B60-9EE6-3FCA5DE08267}">
      <dgm:prSet/>
      <dgm:spPr/>
      <dgm:t>
        <a:bodyPr/>
        <a:lstStyle/>
        <a:p>
          <a:endParaRPr lang="en-US"/>
        </a:p>
      </dgm:t>
    </dgm:pt>
    <dgm:pt modelId="{D56AAD7F-EC85-4924-BD51-7A7F06C31AC4}">
      <dgm:prSet/>
      <dgm:spPr/>
      <dgm:t>
        <a:bodyPr/>
        <a:lstStyle/>
        <a:p>
          <a:r>
            <a:rPr lang="en-US" dirty="0">
              <a:latin typeface="Candara" panose="020E0502030303020204" pitchFamily="34" charset="0"/>
            </a:rPr>
            <a:t>Viking myth and legend</a:t>
          </a:r>
        </a:p>
      </dgm:t>
    </dgm:pt>
    <dgm:pt modelId="{F9195A41-74A7-43B8-BCCF-2CCD3A1C9DC1}" type="parTrans" cxnId="{AD367CA3-7A85-4702-B595-F773003A6F18}">
      <dgm:prSet/>
      <dgm:spPr/>
      <dgm:t>
        <a:bodyPr/>
        <a:lstStyle/>
        <a:p>
          <a:endParaRPr lang="en-US"/>
        </a:p>
      </dgm:t>
    </dgm:pt>
    <dgm:pt modelId="{7761348E-2580-46CC-8097-A77929B0EC72}" type="sibTrans" cxnId="{AD367CA3-7A85-4702-B595-F773003A6F18}">
      <dgm:prSet/>
      <dgm:spPr/>
      <dgm:t>
        <a:bodyPr/>
        <a:lstStyle/>
        <a:p>
          <a:endParaRPr lang="en-US"/>
        </a:p>
      </dgm:t>
    </dgm:pt>
    <dgm:pt modelId="{F1F4DB44-B79F-4F9B-A2C8-AB28793042DB}" type="pres">
      <dgm:prSet presAssocID="{56BDEC70-A7BF-4DC5-A9E5-46EB84692034}" presName="linear" presStyleCnt="0">
        <dgm:presLayoutVars>
          <dgm:animLvl val="lvl"/>
          <dgm:resizeHandles val="exact"/>
        </dgm:presLayoutVars>
      </dgm:prSet>
      <dgm:spPr/>
    </dgm:pt>
    <dgm:pt modelId="{26CFE8C5-315F-46F3-BC48-4DCD739C9B38}" type="pres">
      <dgm:prSet presAssocID="{CDB08F14-6504-470C-979F-F030CCB50F01}" presName="parentText" presStyleLbl="node1" presStyleIdx="0" presStyleCnt="3">
        <dgm:presLayoutVars>
          <dgm:chMax val="0"/>
          <dgm:bulletEnabled val="1"/>
        </dgm:presLayoutVars>
      </dgm:prSet>
      <dgm:spPr/>
    </dgm:pt>
    <dgm:pt modelId="{5D1C45D5-6427-485F-9C18-EC4D95FCF107}" type="pres">
      <dgm:prSet presAssocID="{649D6A89-EC01-48C0-96A9-FE0A2CC5578C}" presName="spacer" presStyleCnt="0"/>
      <dgm:spPr/>
    </dgm:pt>
    <dgm:pt modelId="{2E805599-898F-4A4A-85E8-7B38BDC6D330}" type="pres">
      <dgm:prSet presAssocID="{2927176D-7079-49B3-A896-F0A2AF848372}" presName="parentText" presStyleLbl="node1" presStyleIdx="1" presStyleCnt="3">
        <dgm:presLayoutVars>
          <dgm:chMax val="0"/>
          <dgm:bulletEnabled val="1"/>
        </dgm:presLayoutVars>
      </dgm:prSet>
      <dgm:spPr/>
    </dgm:pt>
    <dgm:pt modelId="{BAC21C62-9410-4664-AD8B-9AE60947C065}" type="pres">
      <dgm:prSet presAssocID="{5E8FD5F5-AACE-45CF-B3D1-144F65A33C8C}" presName="spacer" presStyleCnt="0"/>
      <dgm:spPr/>
    </dgm:pt>
    <dgm:pt modelId="{5C613C03-A045-450A-86F8-404C1A74175E}" type="pres">
      <dgm:prSet presAssocID="{D56AAD7F-EC85-4924-BD51-7A7F06C31AC4}" presName="parentText" presStyleLbl="node1" presStyleIdx="2" presStyleCnt="3">
        <dgm:presLayoutVars>
          <dgm:chMax val="0"/>
          <dgm:bulletEnabled val="1"/>
        </dgm:presLayoutVars>
      </dgm:prSet>
      <dgm:spPr/>
    </dgm:pt>
  </dgm:ptLst>
  <dgm:cxnLst>
    <dgm:cxn modelId="{CC430342-B2CA-4115-ABD3-412AB806780B}" srcId="{56BDEC70-A7BF-4DC5-A9E5-46EB84692034}" destId="{CDB08F14-6504-470C-979F-F030CCB50F01}" srcOrd="0" destOrd="0" parTransId="{23C3BFF2-C8F4-478C-8D46-7397D3DD9BE0}" sibTransId="{649D6A89-EC01-48C0-96A9-FE0A2CC5578C}"/>
    <dgm:cxn modelId="{97544250-923A-4B7A-93E0-E810287D1FC5}" type="presOf" srcId="{2927176D-7079-49B3-A896-F0A2AF848372}" destId="{2E805599-898F-4A4A-85E8-7B38BDC6D330}" srcOrd="0" destOrd="0" presId="urn:microsoft.com/office/officeart/2005/8/layout/vList2"/>
    <dgm:cxn modelId="{3A57A274-5F5E-440D-AE6F-D94915FE8169}" type="presOf" srcId="{56BDEC70-A7BF-4DC5-A9E5-46EB84692034}" destId="{F1F4DB44-B79F-4F9B-A2C8-AB28793042DB}" srcOrd="0" destOrd="0" presId="urn:microsoft.com/office/officeart/2005/8/layout/vList2"/>
    <dgm:cxn modelId="{8BD4C98B-4198-40EA-BCC6-5016C9B41B9A}" type="presOf" srcId="{CDB08F14-6504-470C-979F-F030CCB50F01}" destId="{26CFE8C5-315F-46F3-BC48-4DCD739C9B38}" srcOrd="0" destOrd="0" presId="urn:microsoft.com/office/officeart/2005/8/layout/vList2"/>
    <dgm:cxn modelId="{AD367CA3-7A85-4702-B595-F773003A6F18}" srcId="{56BDEC70-A7BF-4DC5-A9E5-46EB84692034}" destId="{D56AAD7F-EC85-4924-BD51-7A7F06C31AC4}" srcOrd="2" destOrd="0" parTransId="{F9195A41-74A7-43B8-BCCF-2CCD3A1C9DC1}" sibTransId="{7761348E-2580-46CC-8097-A77929B0EC72}"/>
    <dgm:cxn modelId="{32EEEDDE-8980-4B60-9EE6-3FCA5DE08267}" srcId="{56BDEC70-A7BF-4DC5-A9E5-46EB84692034}" destId="{2927176D-7079-49B3-A896-F0A2AF848372}" srcOrd="1" destOrd="0" parTransId="{289261AF-C182-4DB4-AF7B-208F906EB6EB}" sibTransId="{5E8FD5F5-AACE-45CF-B3D1-144F65A33C8C}"/>
    <dgm:cxn modelId="{31C247F3-4176-4A5A-9F04-7DD137587E10}" type="presOf" srcId="{D56AAD7F-EC85-4924-BD51-7A7F06C31AC4}" destId="{5C613C03-A045-450A-86F8-404C1A74175E}" srcOrd="0" destOrd="0" presId="urn:microsoft.com/office/officeart/2005/8/layout/vList2"/>
    <dgm:cxn modelId="{8EF200D8-336D-4605-BA64-E2CCE8B42087}" type="presParOf" srcId="{F1F4DB44-B79F-4F9B-A2C8-AB28793042DB}" destId="{26CFE8C5-315F-46F3-BC48-4DCD739C9B38}" srcOrd="0" destOrd="0" presId="urn:microsoft.com/office/officeart/2005/8/layout/vList2"/>
    <dgm:cxn modelId="{FEB182FE-60DE-461E-BD14-12380A9746C4}" type="presParOf" srcId="{F1F4DB44-B79F-4F9B-A2C8-AB28793042DB}" destId="{5D1C45D5-6427-485F-9C18-EC4D95FCF107}" srcOrd="1" destOrd="0" presId="urn:microsoft.com/office/officeart/2005/8/layout/vList2"/>
    <dgm:cxn modelId="{4E7DD9B5-79B6-4126-9C1B-810467386FAA}" type="presParOf" srcId="{F1F4DB44-B79F-4F9B-A2C8-AB28793042DB}" destId="{2E805599-898F-4A4A-85E8-7B38BDC6D330}" srcOrd="2" destOrd="0" presId="urn:microsoft.com/office/officeart/2005/8/layout/vList2"/>
    <dgm:cxn modelId="{DB948773-8C4E-4AFE-B66A-4C3C198F3D30}" type="presParOf" srcId="{F1F4DB44-B79F-4F9B-A2C8-AB28793042DB}" destId="{BAC21C62-9410-4664-AD8B-9AE60947C065}" srcOrd="3" destOrd="0" presId="urn:microsoft.com/office/officeart/2005/8/layout/vList2"/>
    <dgm:cxn modelId="{754B26E3-EEE2-4710-88B5-A3F18B91A75F}" type="presParOf" srcId="{F1F4DB44-B79F-4F9B-A2C8-AB28793042DB}" destId="{5C613C03-A045-450A-86F8-404C1A74175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D5BB6-F381-4C2C-9B89-360264DAE0FF}">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FA9C8-92F0-4859-AEA6-859A324E99E6}">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ndara" panose="020E0502030303020204" pitchFamily="34" charset="0"/>
            </a:rPr>
            <a:t>Viking women in sagas and gravesites</a:t>
          </a:r>
        </a:p>
      </dsp:txBody>
      <dsp:txXfrm>
        <a:off x="0" y="2492"/>
        <a:ext cx="6492875" cy="1700138"/>
      </dsp:txXfrm>
    </dsp:sp>
    <dsp:sp modelId="{5D53FD50-2307-43CA-B862-268A56110B04}">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143A2-1F1E-4064-8505-1D4A0C6E5831}">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ndara" panose="020E0502030303020204" pitchFamily="34" charset="0"/>
            </a:rPr>
            <a:t>“Exceptional” women: Joan of Arc and Matilda of Canossa</a:t>
          </a:r>
        </a:p>
      </dsp:txBody>
      <dsp:txXfrm>
        <a:off x="0" y="1702630"/>
        <a:ext cx="6492875" cy="1700138"/>
      </dsp:txXfrm>
    </dsp:sp>
    <dsp:sp modelId="{F640C49A-7AD6-471D-801B-688FA3D5BD38}">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F31015-596C-461A-B505-AE867D353A93}">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ndara" panose="020E0502030303020204" pitchFamily="34" charset="0"/>
            </a:rPr>
            <a:t>Women in military manuals</a:t>
          </a:r>
        </a:p>
      </dsp:txBody>
      <dsp:txXfrm>
        <a:off x="0" y="3402769"/>
        <a:ext cx="6492875" cy="1700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FE8C5-315F-46F3-BC48-4DCD739C9B38}">
      <dsp:nvSpPr>
        <dsp:cNvPr id="0" name=""/>
        <dsp:cNvSpPr/>
      </dsp:nvSpPr>
      <dsp:spPr>
        <a:xfrm>
          <a:off x="0" y="660226"/>
          <a:ext cx="10515600" cy="9354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Candara" panose="020E0502030303020204" pitchFamily="34" charset="0"/>
            </a:rPr>
            <a:t>Tales of Scandinavian Kings (12</a:t>
          </a:r>
          <a:r>
            <a:rPr lang="en-US" sz="3900" kern="1200" baseline="30000" dirty="0">
              <a:latin typeface="Candara" panose="020E0502030303020204" pitchFamily="34" charset="0"/>
            </a:rPr>
            <a:t>th</a:t>
          </a:r>
          <a:r>
            <a:rPr lang="en-US" sz="3900" kern="1200" dirty="0">
              <a:latin typeface="Candara" panose="020E0502030303020204" pitchFamily="34" charset="0"/>
            </a:rPr>
            <a:t> to 14</a:t>
          </a:r>
          <a:r>
            <a:rPr lang="en-US" sz="3900" kern="1200" baseline="30000" dirty="0">
              <a:latin typeface="Candara" panose="020E0502030303020204" pitchFamily="34" charset="0"/>
            </a:rPr>
            <a:t>th</a:t>
          </a:r>
          <a:r>
            <a:rPr lang="en-US" sz="3900" kern="1200" dirty="0">
              <a:latin typeface="Candara" panose="020E0502030303020204" pitchFamily="34" charset="0"/>
            </a:rPr>
            <a:t> century)</a:t>
          </a:r>
        </a:p>
      </dsp:txBody>
      <dsp:txXfrm>
        <a:off x="45663" y="705889"/>
        <a:ext cx="10424274" cy="844089"/>
      </dsp:txXfrm>
    </dsp:sp>
    <dsp:sp modelId="{2E805599-898F-4A4A-85E8-7B38BDC6D330}">
      <dsp:nvSpPr>
        <dsp:cNvPr id="0" name=""/>
        <dsp:cNvSpPr/>
      </dsp:nvSpPr>
      <dsp:spPr>
        <a:xfrm>
          <a:off x="0" y="1707961"/>
          <a:ext cx="10515600" cy="9354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Candara" panose="020E0502030303020204" pitchFamily="34" charset="0"/>
            </a:rPr>
            <a:t>Viking settlement in Iceland (9</a:t>
          </a:r>
          <a:r>
            <a:rPr lang="en-US" sz="3900" kern="1200" baseline="30000" dirty="0">
              <a:latin typeface="Candara" panose="020E0502030303020204" pitchFamily="34" charset="0"/>
            </a:rPr>
            <a:t>th</a:t>
          </a:r>
          <a:r>
            <a:rPr lang="en-US" sz="3900" kern="1200" dirty="0">
              <a:latin typeface="Candara" panose="020E0502030303020204" pitchFamily="34" charset="0"/>
            </a:rPr>
            <a:t> to 11</a:t>
          </a:r>
          <a:r>
            <a:rPr lang="en-US" sz="3900" kern="1200" baseline="30000" dirty="0">
              <a:latin typeface="Candara" panose="020E0502030303020204" pitchFamily="34" charset="0"/>
            </a:rPr>
            <a:t>th</a:t>
          </a:r>
          <a:r>
            <a:rPr lang="en-US" sz="3900" kern="1200" dirty="0">
              <a:latin typeface="Candara" panose="020E0502030303020204" pitchFamily="34" charset="0"/>
            </a:rPr>
            <a:t> century)</a:t>
          </a:r>
        </a:p>
      </dsp:txBody>
      <dsp:txXfrm>
        <a:off x="45663" y="1753624"/>
        <a:ext cx="10424274" cy="844089"/>
      </dsp:txXfrm>
    </dsp:sp>
    <dsp:sp modelId="{5C613C03-A045-450A-86F8-404C1A74175E}">
      <dsp:nvSpPr>
        <dsp:cNvPr id="0" name=""/>
        <dsp:cNvSpPr/>
      </dsp:nvSpPr>
      <dsp:spPr>
        <a:xfrm>
          <a:off x="0" y="2755696"/>
          <a:ext cx="10515600" cy="9354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Candara" panose="020E0502030303020204" pitchFamily="34" charset="0"/>
            </a:rPr>
            <a:t>Viking myth and legend</a:t>
          </a:r>
        </a:p>
      </dsp:txBody>
      <dsp:txXfrm>
        <a:off x="45663" y="2801359"/>
        <a:ext cx="10424274" cy="8440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9FF5-4C81-4E73-9FA6-0EFE6DC2C6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A5326-16C8-4D82-8D73-DCEA1EB083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F58A32-C38E-43BE-A72F-F59D5FC56D1F}"/>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5" name="Footer Placeholder 4">
            <a:extLst>
              <a:ext uri="{FF2B5EF4-FFF2-40B4-BE49-F238E27FC236}">
                <a16:creationId xmlns:a16="http://schemas.microsoft.com/office/drawing/2014/main" id="{3CDD841C-655A-4AF7-8F44-6AC9CDC9D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8905A-27A3-4EA8-9785-A58A2EAAFECA}"/>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160206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B0DA-2A71-4953-9126-A0E7C83FBA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62B894-340D-4779-A174-5BA33B4F12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467F8-C815-4A47-BB3F-199295A28141}"/>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5" name="Footer Placeholder 4">
            <a:extLst>
              <a:ext uri="{FF2B5EF4-FFF2-40B4-BE49-F238E27FC236}">
                <a16:creationId xmlns:a16="http://schemas.microsoft.com/office/drawing/2014/main" id="{E068F2DB-AD6D-4D10-B71A-DFB7BD66B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0689-7BBD-4A79-B8F2-7C9C8505E19B}"/>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4102988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3D1D8-372E-4CEC-8E10-202FA97FE2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8D4617-0CCF-4A0B-BD86-AF34EFA976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B2EA5-CC81-4B5C-A7A3-58CC422CB8F1}"/>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5" name="Footer Placeholder 4">
            <a:extLst>
              <a:ext uri="{FF2B5EF4-FFF2-40B4-BE49-F238E27FC236}">
                <a16:creationId xmlns:a16="http://schemas.microsoft.com/office/drawing/2014/main" id="{F3438EFA-8862-4475-BB70-81CEFC597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A1B6D-3ED1-4F2D-B71A-927515C9F6FD}"/>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350787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3F7D-4B46-4840-B56F-6C9ACF082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934A4-7768-4B5C-9AF9-802AC01FC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116BA-3042-4B93-89C6-648509B4F98C}"/>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5" name="Footer Placeholder 4">
            <a:extLst>
              <a:ext uri="{FF2B5EF4-FFF2-40B4-BE49-F238E27FC236}">
                <a16:creationId xmlns:a16="http://schemas.microsoft.com/office/drawing/2014/main" id="{04D60401-3D44-4A09-BF32-AEBE4608D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FC8F1-D844-4FF4-9E5A-8956B6E176A0}"/>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409071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465B-E84E-42F6-A41B-016EF45E54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21C27-9021-440B-AD37-95BDA8CFF1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21DCFB-8C2E-4CF2-A205-B5CBF8AB395D}"/>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5" name="Footer Placeholder 4">
            <a:extLst>
              <a:ext uri="{FF2B5EF4-FFF2-40B4-BE49-F238E27FC236}">
                <a16:creationId xmlns:a16="http://schemas.microsoft.com/office/drawing/2014/main" id="{5348EACB-640A-48C4-ADF7-07B0DCCC0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7644A-7803-4F77-9E58-1D0B7B4934B8}"/>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1934396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B4FD-BC89-477A-BF99-CBBCDB506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73BC1-57B4-4CB9-99E4-086FBD5822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2E83A7-4F9A-4F46-9323-F6026739C4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047E0-8FB6-4CFF-A584-6E63F2038CBB}"/>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6" name="Footer Placeholder 5">
            <a:extLst>
              <a:ext uri="{FF2B5EF4-FFF2-40B4-BE49-F238E27FC236}">
                <a16:creationId xmlns:a16="http://schemas.microsoft.com/office/drawing/2014/main" id="{0203F215-2D21-4EA0-A21B-EBC690785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6081F-FECD-48E1-A6D9-F419254AE254}"/>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91186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1EB1-0AB2-459F-8EDF-AA02C6307B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2E44-8748-496E-BB9B-CFA29B5BA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2317D9-6A1C-4A80-95C4-5D76B48359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69093-AAC4-49DD-A1C5-947396A039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59AF7-CEEA-465B-90D8-529FCC0305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D6D0E-3FC5-48CE-BDCE-5256EDC5975C}"/>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8" name="Footer Placeholder 7">
            <a:extLst>
              <a:ext uri="{FF2B5EF4-FFF2-40B4-BE49-F238E27FC236}">
                <a16:creationId xmlns:a16="http://schemas.microsoft.com/office/drawing/2014/main" id="{9D47D7AC-0646-48FC-BF61-A541E2BB2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619178-85D5-46F2-B26F-4B7C564FDB7C}"/>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4111286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5772-BD55-4FA4-A4E2-2205DECD15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0985C8-FA54-4036-9306-FAE3CD7D51F1}"/>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4" name="Footer Placeholder 3">
            <a:extLst>
              <a:ext uri="{FF2B5EF4-FFF2-40B4-BE49-F238E27FC236}">
                <a16:creationId xmlns:a16="http://schemas.microsoft.com/office/drawing/2014/main" id="{2155B52E-B2E4-4B77-BB1F-745272A80A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868A4A-E52C-45B8-B6A0-AEC92E0EB532}"/>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103611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61311-1FB3-4130-8E66-CC5E78E2E46C}"/>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3" name="Footer Placeholder 2">
            <a:extLst>
              <a:ext uri="{FF2B5EF4-FFF2-40B4-BE49-F238E27FC236}">
                <a16:creationId xmlns:a16="http://schemas.microsoft.com/office/drawing/2014/main" id="{9C6925BC-4DDE-4303-AB60-A68824278A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1DB538-A1FA-4565-A9A3-13A42BE9AF54}"/>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281955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C0EE-9046-498D-A6AA-A6986D22A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839F1-3768-4CAB-A06A-6DBBF0BE1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8C0F54-75B8-4B82-83CD-EA9469D1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C378C-B278-4AD1-994C-A51D02729598}"/>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6" name="Footer Placeholder 5">
            <a:extLst>
              <a:ext uri="{FF2B5EF4-FFF2-40B4-BE49-F238E27FC236}">
                <a16:creationId xmlns:a16="http://schemas.microsoft.com/office/drawing/2014/main" id="{E18FFF00-F2E6-4A9D-98E9-85F8DE35E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DD611-C6D0-4CCF-8B61-174853164663}"/>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3237071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BD410-083F-4FB5-A314-1702038E0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0E474A-0BF1-49A5-BD73-030C3B8D6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E0C7D-00DD-4A59-8952-B1B276212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54FA2-0B0E-448E-8D93-F49336E2351E}"/>
              </a:ext>
            </a:extLst>
          </p:cNvPr>
          <p:cNvSpPr>
            <a:spLocks noGrp="1"/>
          </p:cNvSpPr>
          <p:nvPr>
            <p:ph type="dt" sz="half" idx="10"/>
          </p:nvPr>
        </p:nvSpPr>
        <p:spPr/>
        <p:txBody>
          <a:bodyPr/>
          <a:lstStyle/>
          <a:p>
            <a:fld id="{F0DA9394-2FCC-4647-B404-09BAE039FDC3}" type="datetimeFigureOut">
              <a:rPr lang="en-US" smtClean="0"/>
              <a:t>5/30/2022</a:t>
            </a:fld>
            <a:endParaRPr lang="en-US"/>
          </a:p>
        </p:txBody>
      </p:sp>
      <p:sp>
        <p:nvSpPr>
          <p:cNvPr id="6" name="Footer Placeholder 5">
            <a:extLst>
              <a:ext uri="{FF2B5EF4-FFF2-40B4-BE49-F238E27FC236}">
                <a16:creationId xmlns:a16="http://schemas.microsoft.com/office/drawing/2014/main" id="{B855E12C-F487-41A6-AC9F-5560C0AE3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AF657-8C36-4F0B-92A4-E0C2390D2A0B}"/>
              </a:ext>
            </a:extLst>
          </p:cNvPr>
          <p:cNvSpPr>
            <a:spLocks noGrp="1"/>
          </p:cNvSpPr>
          <p:nvPr>
            <p:ph type="sldNum" sz="quarter" idx="12"/>
          </p:nvPr>
        </p:nvSpPr>
        <p:spPr/>
        <p:txBody>
          <a:bodyPr/>
          <a:lstStyle/>
          <a:p>
            <a:fld id="{0E918BDC-54DE-44B4-A47F-3E1EF3171EFC}" type="slidenum">
              <a:rPr lang="en-US" smtClean="0"/>
              <a:t>‹#›</a:t>
            </a:fld>
            <a:endParaRPr lang="en-US"/>
          </a:p>
        </p:txBody>
      </p:sp>
    </p:spTree>
    <p:extLst>
      <p:ext uri="{BB962C8B-B14F-4D97-AF65-F5344CB8AC3E}">
        <p14:creationId xmlns:p14="http://schemas.microsoft.com/office/powerpoint/2010/main" val="356081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B1CA5-7C05-40C7-84E7-16DC2997F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8A4DD1-1555-4813-8A06-E3640C3DC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06428-BC13-479E-B3D1-D6C2E8A8A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A9394-2FCC-4647-B404-09BAE039FDC3}" type="datetimeFigureOut">
              <a:rPr lang="en-US" smtClean="0"/>
              <a:t>5/30/2022</a:t>
            </a:fld>
            <a:endParaRPr lang="en-US"/>
          </a:p>
        </p:txBody>
      </p:sp>
      <p:sp>
        <p:nvSpPr>
          <p:cNvPr id="5" name="Footer Placeholder 4">
            <a:extLst>
              <a:ext uri="{FF2B5EF4-FFF2-40B4-BE49-F238E27FC236}">
                <a16:creationId xmlns:a16="http://schemas.microsoft.com/office/drawing/2014/main" id="{8C40EC82-00C8-4EB6-8F49-788A2749C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80D351-2884-4878-8636-5259F62D5E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18BDC-54DE-44B4-A47F-3E1EF3171EFC}" type="slidenum">
              <a:rPr lang="en-US" smtClean="0"/>
              <a:t>‹#›</a:t>
            </a:fld>
            <a:endParaRPr lang="en-US"/>
          </a:p>
        </p:txBody>
      </p:sp>
    </p:spTree>
    <p:extLst>
      <p:ext uri="{BB962C8B-B14F-4D97-AF65-F5344CB8AC3E}">
        <p14:creationId xmlns:p14="http://schemas.microsoft.com/office/powerpoint/2010/main" val="4135843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itting on a horse in front of a group of people&#10;&#10;Description automatically generated with medium confidence">
            <a:extLst>
              <a:ext uri="{FF2B5EF4-FFF2-40B4-BE49-F238E27FC236}">
                <a16:creationId xmlns:a16="http://schemas.microsoft.com/office/drawing/2014/main" id="{DB3FD886-64E1-4BF6-8A7A-AD34142356BC}"/>
              </a:ext>
            </a:extLst>
          </p:cNvPr>
          <p:cNvPicPr>
            <a:picLocks noChangeAspect="1"/>
          </p:cNvPicPr>
          <p:nvPr/>
        </p:nvPicPr>
        <p:blipFill rotWithShape="1">
          <a:blip r:embed="rId2">
            <a:extLst>
              <a:ext uri="{28A0092B-C50C-407E-A947-70E740481C1C}">
                <a14:useLocalDpi xmlns:a14="http://schemas.microsoft.com/office/drawing/2010/main" val="0"/>
              </a:ext>
            </a:extLst>
          </a:blip>
          <a:srcRect t="2442" b="13304"/>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F0AE7792-2847-41BA-9EE3-D0C4CED9FE94}"/>
              </a:ext>
            </a:extLst>
          </p:cNvPr>
          <p:cNvSpPr/>
          <p:nvPr/>
        </p:nvSpPr>
        <p:spPr>
          <a:xfrm>
            <a:off x="268448" y="494950"/>
            <a:ext cx="4957893" cy="2574821"/>
          </a:xfrm>
          <a:prstGeom prst="rect">
            <a:avLst/>
          </a:prstGeom>
          <a:solidFill>
            <a:srgbClr val="C00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ndara" panose="020E0502030303020204" pitchFamily="34" charset="0"/>
              </a:rPr>
              <a:t>Warrior Women in medieval Europe</a:t>
            </a:r>
          </a:p>
        </p:txBody>
      </p:sp>
    </p:spTree>
    <p:extLst>
      <p:ext uri="{BB962C8B-B14F-4D97-AF65-F5344CB8AC3E}">
        <p14:creationId xmlns:p14="http://schemas.microsoft.com/office/powerpoint/2010/main" val="2671743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66433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209C55-7397-4B12-95E8-EDA011BCDF20}"/>
              </a:ext>
            </a:extLst>
          </p:cNvPr>
          <p:cNvSpPr txBox="1"/>
          <p:nvPr/>
        </p:nvSpPr>
        <p:spPr>
          <a:xfrm>
            <a:off x="5141495" y="1179095"/>
            <a:ext cx="5956353" cy="34044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solidFill>
                  <a:srgbClr val="FFFFFF"/>
                </a:solidFill>
                <a:latin typeface="Candara" panose="020E0502030303020204" pitchFamily="34" charset="0"/>
                <a:ea typeface="+mj-ea"/>
                <a:cs typeface="+mj-cs"/>
              </a:rPr>
              <a:t>Viking Women: Archeology</a:t>
            </a:r>
          </a:p>
        </p:txBody>
      </p:sp>
      <p:cxnSp>
        <p:nvCxnSpPr>
          <p:cNvPr id="11" name="Straight Connector 10">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painting of a person holding a sword&#10;&#10;Description automatically generated with low confidence">
            <a:extLst>
              <a:ext uri="{FF2B5EF4-FFF2-40B4-BE49-F238E27FC236}">
                <a16:creationId xmlns:a16="http://schemas.microsoft.com/office/drawing/2014/main" id="{64B2B1FA-BEDC-4A92-9E85-17BDF5DCC72A}"/>
              </a:ext>
            </a:extLst>
          </p:cNvPr>
          <p:cNvPicPr>
            <a:picLocks noChangeAspect="1"/>
          </p:cNvPicPr>
          <p:nvPr/>
        </p:nvPicPr>
        <p:blipFill rotWithShape="1">
          <a:blip r:embed="rId2">
            <a:extLst>
              <a:ext uri="{28A0092B-C50C-407E-A947-70E740481C1C}">
                <a14:useLocalDpi xmlns:a14="http://schemas.microsoft.com/office/drawing/2010/main" val="0"/>
              </a:ext>
            </a:extLst>
          </a:blip>
          <a:srcRect t="1253" b="2607"/>
          <a:stretch/>
        </p:blipFill>
        <p:spPr>
          <a:xfrm>
            <a:off x="475488" y="476777"/>
            <a:ext cx="3864383" cy="5920653"/>
          </a:xfrm>
          <a:prstGeom prst="rect">
            <a:avLst/>
          </a:prstGeom>
        </p:spPr>
      </p:pic>
      <p:sp>
        <p:nvSpPr>
          <p:cNvPr id="5" name="TextBox 4">
            <a:extLst>
              <a:ext uri="{FF2B5EF4-FFF2-40B4-BE49-F238E27FC236}">
                <a16:creationId xmlns:a16="http://schemas.microsoft.com/office/drawing/2014/main" id="{78F6FD29-156F-4575-ACEC-2031908E8B95}"/>
              </a:ext>
            </a:extLst>
          </p:cNvPr>
          <p:cNvSpPr txBox="1"/>
          <p:nvPr/>
        </p:nvSpPr>
        <p:spPr>
          <a:xfrm>
            <a:off x="5141495" y="4981978"/>
            <a:ext cx="5125485" cy="830997"/>
          </a:xfrm>
          <a:prstGeom prst="rect">
            <a:avLst/>
          </a:prstGeom>
          <a:noFill/>
        </p:spPr>
        <p:txBody>
          <a:bodyPr wrap="square" rtlCol="0">
            <a:spAutoFit/>
          </a:bodyPr>
          <a:lstStyle/>
          <a:p>
            <a:r>
              <a:rPr lang="en-US" sz="2400" dirty="0">
                <a:solidFill>
                  <a:schemeClr val="bg1"/>
                </a:solidFill>
                <a:latin typeface="Candara" panose="020E0502030303020204" pitchFamily="34" charset="0"/>
              </a:rPr>
              <a:t>Swords, spearheads, shields, axe heads, arrowheads</a:t>
            </a:r>
          </a:p>
        </p:txBody>
      </p:sp>
    </p:spTree>
    <p:extLst>
      <p:ext uri="{BB962C8B-B14F-4D97-AF65-F5344CB8AC3E}">
        <p14:creationId xmlns:p14="http://schemas.microsoft.com/office/powerpoint/2010/main" val="324348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old, stone&#10;&#10;Description automatically generated">
            <a:extLst>
              <a:ext uri="{FF2B5EF4-FFF2-40B4-BE49-F238E27FC236}">
                <a16:creationId xmlns:a16="http://schemas.microsoft.com/office/drawing/2014/main" id="{8C44218F-D4DB-49A6-B15B-8F032C791277}"/>
              </a:ext>
            </a:extLst>
          </p:cNvPr>
          <p:cNvPicPr>
            <a:picLocks noChangeAspect="1"/>
          </p:cNvPicPr>
          <p:nvPr/>
        </p:nvPicPr>
        <p:blipFill rotWithShape="1">
          <a:blip r:embed="rId2">
            <a:extLst>
              <a:ext uri="{28A0092B-C50C-407E-A947-70E740481C1C}">
                <a14:useLocalDpi xmlns:a14="http://schemas.microsoft.com/office/drawing/2010/main" val="0"/>
              </a:ext>
            </a:extLst>
          </a:blip>
          <a:srcRect t="12915" b="9203"/>
          <a:stretch/>
        </p:blipFill>
        <p:spPr>
          <a:xfrm rot="5400000">
            <a:off x="853494" y="-853063"/>
            <a:ext cx="6408311" cy="8115300"/>
          </a:xfrm>
          <a:prstGeom prst="rect">
            <a:avLst/>
          </a:prstGeom>
        </p:spPr>
      </p:pic>
      <p:sp>
        <p:nvSpPr>
          <p:cNvPr id="4" name="TextBox 3">
            <a:extLst>
              <a:ext uri="{FF2B5EF4-FFF2-40B4-BE49-F238E27FC236}">
                <a16:creationId xmlns:a16="http://schemas.microsoft.com/office/drawing/2014/main" id="{136F9629-2735-463E-92B6-E65801F96799}"/>
              </a:ext>
            </a:extLst>
          </p:cNvPr>
          <p:cNvSpPr txBox="1"/>
          <p:nvPr/>
        </p:nvSpPr>
        <p:spPr>
          <a:xfrm>
            <a:off x="8183721" y="692245"/>
            <a:ext cx="3939855" cy="3540265"/>
          </a:xfrm>
          <a:prstGeom prst="rect">
            <a:avLst/>
          </a:prstGeom>
        </p:spPr>
        <p:txBody>
          <a:bodyPr vert="horz" lIns="91440" tIns="45720" rIns="91440" bIns="45720" rtlCol="0">
            <a:normAutofit/>
          </a:bodyPr>
          <a:lstStyle/>
          <a:p>
            <a:pPr>
              <a:lnSpc>
                <a:spcPct val="90000"/>
              </a:lnSpc>
              <a:spcAft>
                <a:spcPts val="600"/>
              </a:spcAft>
            </a:pPr>
            <a:r>
              <a:rPr lang="en-US" sz="4000" b="1" dirty="0" err="1">
                <a:latin typeface="Candara" panose="020E0502030303020204" pitchFamily="34" charset="0"/>
              </a:rPr>
              <a:t>Bj</a:t>
            </a:r>
            <a:r>
              <a:rPr lang="en-US" sz="4000" b="1" dirty="0">
                <a:latin typeface="Candara" panose="020E0502030303020204" pitchFamily="34" charset="0"/>
              </a:rPr>
              <a:t>. 581 in </a:t>
            </a:r>
            <a:r>
              <a:rPr lang="en-US" sz="4000" b="1" dirty="0" err="1">
                <a:latin typeface="Candara" panose="020E0502030303020204" pitchFamily="34" charset="0"/>
              </a:rPr>
              <a:t>Birka</a:t>
            </a:r>
            <a:r>
              <a:rPr lang="en-US" sz="4000" b="1" dirty="0">
                <a:latin typeface="Candara" panose="020E0502030303020204" pitchFamily="34" charset="0"/>
              </a:rPr>
              <a:t>, Uppsala, Sweden</a:t>
            </a:r>
          </a:p>
        </p:txBody>
      </p:sp>
      <p:sp>
        <p:nvSpPr>
          <p:cNvPr id="19"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31895B-0FA2-43FE-81EF-670BD1F73CFB}"/>
              </a:ext>
            </a:extLst>
          </p:cNvPr>
          <p:cNvSpPr txBox="1"/>
          <p:nvPr/>
        </p:nvSpPr>
        <p:spPr>
          <a:xfrm>
            <a:off x="8295607" y="2360645"/>
            <a:ext cx="3716082"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Candara" panose="020E0502030303020204" pitchFamily="34" charset="0"/>
              </a:rPr>
              <a:t>First excavated 1878</a:t>
            </a:r>
          </a:p>
          <a:p>
            <a:pPr marL="457200" indent="-457200">
              <a:buFont typeface="Arial" panose="020B0604020202020204" pitchFamily="34" charset="0"/>
              <a:buChar char="•"/>
            </a:pPr>
            <a:r>
              <a:rPr lang="en-US" sz="2800" dirty="0">
                <a:latin typeface="Candara" panose="020E0502030303020204" pitchFamily="34" charset="0"/>
              </a:rPr>
              <a:t>DNA typing 2017</a:t>
            </a:r>
          </a:p>
        </p:txBody>
      </p:sp>
    </p:spTree>
    <p:extLst>
      <p:ext uri="{BB962C8B-B14F-4D97-AF65-F5344CB8AC3E}">
        <p14:creationId xmlns:p14="http://schemas.microsoft.com/office/powerpoint/2010/main" val="151300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D98D1C-F2EB-49D5-899B-086F7E26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59849" y="-479"/>
            <a:ext cx="9132151" cy="6858478"/>
          </a:xfrm>
          <a:custGeom>
            <a:avLst/>
            <a:gdLst>
              <a:gd name="connsiteX0" fmla="*/ 5955776 w 9132151"/>
              <a:gd name="connsiteY0" fmla="*/ 0 h 6858478"/>
              <a:gd name="connsiteX1" fmla="*/ 5950199 w 9132151"/>
              <a:gd name="connsiteY1" fmla="*/ 0 h 6858478"/>
              <a:gd name="connsiteX2" fmla="*/ 4883971 w 9132151"/>
              <a:gd name="connsiteY2" fmla="*/ 0 h 6858478"/>
              <a:gd name="connsiteX3" fmla="*/ 0 w 9132151"/>
              <a:gd name="connsiteY3" fmla="*/ 0 h 6858478"/>
              <a:gd name="connsiteX4" fmla="*/ 0 w 9132151"/>
              <a:gd name="connsiteY4" fmla="*/ 6857916 h 6858478"/>
              <a:gd name="connsiteX5" fmla="*/ 1707856 w 9132151"/>
              <a:gd name="connsiteY5" fmla="*/ 6857916 h 6858478"/>
              <a:gd name="connsiteX6" fmla="*/ 1707596 w 9132151"/>
              <a:gd name="connsiteY6" fmla="*/ 6858478 h 6858478"/>
              <a:gd name="connsiteX7" fmla="*/ 9132151 w 9132151"/>
              <a:gd name="connsiteY7" fmla="*/ 6858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2151" h="6858478">
                <a:moveTo>
                  <a:pt x="5955776" y="0"/>
                </a:moveTo>
                <a:lnTo>
                  <a:pt x="5950199" y="0"/>
                </a:lnTo>
                <a:lnTo>
                  <a:pt x="4883971" y="0"/>
                </a:lnTo>
                <a:lnTo>
                  <a:pt x="0" y="0"/>
                </a:lnTo>
                <a:lnTo>
                  <a:pt x="0" y="6857916"/>
                </a:lnTo>
                <a:lnTo>
                  <a:pt x="1707856" y="6857916"/>
                </a:lnTo>
                <a:lnTo>
                  <a:pt x="1707596" y="6858478"/>
                </a:lnTo>
                <a:lnTo>
                  <a:pt x="9132151" y="6858478"/>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B4CA2D6-8008-4CEE-8D65-E6BE5477F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69312" y="-3325"/>
            <a:ext cx="8722688" cy="6861324"/>
          </a:xfrm>
          <a:custGeom>
            <a:avLst/>
            <a:gdLst>
              <a:gd name="connsiteX0" fmla="*/ 5560897 w 8722688"/>
              <a:gd name="connsiteY0" fmla="*/ 0 h 6861324"/>
              <a:gd name="connsiteX1" fmla="*/ 5555346 w 8722688"/>
              <a:gd name="connsiteY1" fmla="*/ 0 h 6861324"/>
              <a:gd name="connsiteX2" fmla="*/ 4494013 w 8722688"/>
              <a:gd name="connsiteY2" fmla="*/ 0 h 6861324"/>
              <a:gd name="connsiteX3" fmla="*/ 681726 w 8722688"/>
              <a:gd name="connsiteY3" fmla="*/ 0 h 6861324"/>
              <a:gd name="connsiteX4" fmla="*/ 681726 w 8722688"/>
              <a:gd name="connsiteY4" fmla="*/ 479 h 6861324"/>
              <a:gd name="connsiteX5" fmla="*/ 0 w 8722688"/>
              <a:gd name="connsiteY5" fmla="*/ 479 h 6861324"/>
              <a:gd name="connsiteX6" fmla="*/ 0 w 8722688"/>
              <a:gd name="connsiteY6" fmla="*/ 6861324 h 6861324"/>
              <a:gd name="connsiteX7" fmla="*/ 2429574 w 8722688"/>
              <a:gd name="connsiteY7" fmla="*/ 6861324 h 6861324"/>
              <a:gd name="connsiteX8" fmla="*/ 2429574 w 8722688"/>
              <a:gd name="connsiteY8" fmla="*/ 6861323 h 6861324"/>
              <a:gd name="connsiteX9" fmla="*/ 8368134 w 8722688"/>
              <a:gd name="connsiteY9" fmla="*/ 6861323 h 6861324"/>
              <a:gd name="connsiteX10" fmla="*/ 8366822 w 8722688"/>
              <a:gd name="connsiteY10" fmla="*/ 6858478 h 6861324"/>
              <a:gd name="connsiteX11" fmla="*/ 8722688 w 8722688"/>
              <a:gd name="connsiteY11" fmla="*/ 6858478 h 68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22688" h="6861324">
                <a:moveTo>
                  <a:pt x="5560897" y="0"/>
                </a:moveTo>
                <a:lnTo>
                  <a:pt x="5555346" y="0"/>
                </a:lnTo>
                <a:lnTo>
                  <a:pt x="4494013" y="0"/>
                </a:lnTo>
                <a:lnTo>
                  <a:pt x="681726" y="0"/>
                </a:lnTo>
                <a:lnTo>
                  <a:pt x="681726" y="479"/>
                </a:lnTo>
                <a:lnTo>
                  <a:pt x="0" y="479"/>
                </a:lnTo>
                <a:lnTo>
                  <a:pt x="0" y="6861324"/>
                </a:lnTo>
                <a:lnTo>
                  <a:pt x="2429574" y="6861324"/>
                </a:lnTo>
                <a:lnTo>
                  <a:pt x="2429574" y="6861323"/>
                </a:lnTo>
                <a:lnTo>
                  <a:pt x="8368134" y="6861323"/>
                </a:lnTo>
                <a:lnTo>
                  <a:pt x="8366822" y="6858478"/>
                </a:lnTo>
                <a:lnTo>
                  <a:pt x="8722688"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FC9BB5-6305-45BA-9E28-3EB1E7F8DFCD}"/>
              </a:ext>
            </a:extLst>
          </p:cNvPr>
          <p:cNvSpPr txBox="1"/>
          <p:nvPr/>
        </p:nvSpPr>
        <p:spPr>
          <a:xfrm>
            <a:off x="841248" y="704850"/>
            <a:ext cx="3751697" cy="297815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kern="1200" dirty="0">
                <a:solidFill>
                  <a:schemeClr val="bg1"/>
                </a:solidFill>
                <a:latin typeface="Candara" panose="020E0502030303020204" pitchFamily="34" charset="0"/>
                <a:ea typeface="+mj-ea"/>
                <a:cs typeface="+mj-cs"/>
              </a:rPr>
              <a:t>More questions…</a:t>
            </a:r>
          </a:p>
          <a:p>
            <a:pPr>
              <a:lnSpc>
                <a:spcPct val="90000"/>
              </a:lnSpc>
              <a:spcBef>
                <a:spcPct val="0"/>
              </a:spcBef>
              <a:spcAft>
                <a:spcPts val="600"/>
              </a:spcAft>
            </a:pPr>
            <a:r>
              <a:rPr lang="en-US" sz="4400" b="1" kern="1200" dirty="0">
                <a:solidFill>
                  <a:schemeClr val="bg1"/>
                </a:solidFill>
                <a:latin typeface="Candara" panose="020E0502030303020204" pitchFamily="34" charset="0"/>
                <a:ea typeface="+mj-ea"/>
                <a:cs typeface="+mj-cs"/>
              </a:rPr>
              <a:t>but how do we </a:t>
            </a:r>
            <a:r>
              <a:rPr lang="en-US" sz="4400" b="1" dirty="0">
                <a:solidFill>
                  <a:schemeClr val="bg1"/>
                </a:solidFill>
                <a:latin typeface="Candara" panose="020E0502030303020204" pitchFamily="34" charset="0"/>
                <a:ea typeface="+mj-ea"/>
                <a:cs typeface="+mj-cs"/>
              </a:rPr>
              <a:t>a</a:t>
            </a:r>
            <a:r>
              <a:rPr lang="en-US" sz="4400" b="1" kern="1200" dirty="0">
                <a:solidFill>
                  <a:schemeClr val="bg1"/>
                </a:solidFill>
                <a:latin typeface="Candara" panose="020E0502030303020204" pitchFamily="34" charset="0"/>
                <a:ea typeface="+mj-ea"/>
                <a:cs typeface="+mj-cs"/>
              </a:rPr>
              <a:t>nswer them?</a:t>
            </a:r>
          </a:p>
        </p:txBody>
      </p:sp>
      <p:sp>
        <p:nvSpPr>
          <p:cNvPr id="4" name="TextBox 3">
            <a:extLst>
              <a:ext uri="{FF2B5EF4-FFF2-40B4-BE49-F238E27FC236}">
                <a16:creationId xmlns:a16="http://schemas.microsoft.com/office/drawing/2014/main" id="{6339B0F1-0E45-4794-A99B-451131393560}"/>
              </a:ext>
            </a:extLst>
          </p:cNvPr>
          <p:cNvSpPr txBox="1"/>
          <p:nvPr/>
        </p:nvSpPr>
        <p:spPr>
          <a:xfrm>
            <a:off x="6121400" y="939800"/>
            <a:ext cx="5232400" cy="4845050"/>
          </a:xfrm>
          <a:prstGeom prst="rect">
            <a:avLst/>
          </a:prstGeom>
        </p:spPr>
        <p:txBody>
          <a:bodyPr vert="horz" lIns="91440" tIns="45720" rIns="91440" bIns="45720" rtlCol="0" anchor="ctr">
            <a:normAutofit/>
          </a:bodyPr>
          <a:lstStyle/>
          <a:p>
            <a:pPr marL="457200" indent="-228600">
              <a:lnSpc>
                <a:spcPct val="90000"/>
              </a:lnSpc>
              <a:spcAft>
                <a:spcPts val="600"/>
              </a:spcAft>
              <a:buFont typeface="Arial" panose="020B0604020202020204" pitchFamily="34" charset="0"/>
              <a:buChar char="•"/>
            </a:pPr>
            <a:r>
              <a:rPr lang="en-US" sz="3600" dirty="0">
                <a:latin typeface="Candara" panose="020E0502030303020204" pitchFamily="34" charset="0"/>
              </a:rPr>
              <a:t>Was this person biologically female but socially male?</a:t>
            </a:r>
          </a:p>
          <a:p>
            <a:pPr marL="457200" indent="-228600">
              <a:lnSpc>
                <a:spcPct val="90000"/>
              </a:lnSpc>
              <a:spcAft>
                <a:spcPts val="600"/>
              </a:spcAft>
              <a:buFont typeface="Arial" panose="020B0604020202020204" pitchFamily="34" charset="0"/>
              <a:buChar char="•"/>
            </a:pPr>
            <a:r>
              <a:rPr lang="en-US" sz="3600" dirty="0">
                <a:latin typeface="Candara" panose="020E0502030303020204" pitchFamily="34" charset="0"/>
              </a:rPr>
              <a:t>Should we be considering that they were gender fluid?</a:t>
            </a:r>
          </a:p>
          <a:p>
            <a:pPr marL="457200" indent="-228600">
              <a:lnSpc>
                <a:spcPct val="90000"/>
              </a:lnSpc>
              <a:spcAft>
                <a:spcPts val="600"/>
              </a:spcAft>
              <a:buFont typeface="Arial" panose="020B0604020202020204" pitchFamily="34" charset="0"/>
              <a:buChar char="•"/>
            </a:pPr>
            <a:r>
              <a:rPr lang="en-US" sz="3600" dirty="0">
                <a:latin typeface="Candara" panose="020E0502030303020204" pitchFamily="34" charset="0"/>
              </a:rPr>
              <a:t>Should we consider them as a transgender man?</a:t>
            </a:r>
          </a:p>
        </p:txBody>
      </p:sp>
    </p:spTree>
    <p:extLst>
      <p:ext uri="{BB962C8B-B14F-4D97-AF65-F5344CB8AC3E}">
        <p14:creationId xmlns:p14="http://schemas.microsoft.com/office/powerpoint/2010/main" val="18900419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66433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209C55-7397-4B12-95E8-EDA011BCDF20}"/>
              </a:ext>
            </a:extLst>
          </p:cNvPr>
          <p:cNvSpPr txBox="1"/>
          <p:nvPr/>
        </p:nvSpPr>
        <p:spPr>
          <a:xfrm>
            <a:off x="5141495" y="1179095"/>
            <a:ext cx="5956353" cy="34044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solidFill>
                  <a:srgbClr val="FFFFFF"/>
                </a:solidFill>
                <a:latin typeface="Candara" panose="020E0502030303020204" pitchFamily="34" charset="0"/>
                <a:ea typeface="+mj-ea"/>
                <a:cs typeface="+mj-cs"/>
              </a:rPr>
              <a:t>Viking Women: Sagas</a:t>
            </a:r>
          </a:p>
        </p:txBody>
      </p:sp>
      <p:cxnSp>
        <p:nvCxnSpPr>
          <p:cNvPr id="11" name="Straight Connector 10">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4B2B1FA-BEDC-4A92-9E85-17BDF5DCC72A}"/>
              </a:ext>
            </a:extLst>
          </p:cNvPr>
          <p:cNvPicPr>
            <a:picLocks noChangeAspect="1"/>
          </p:cNvPicPr>
          <p:nvPr/>
        </p:nvPicPr>
        <p:blipFill>
          <a:blip r:embed="rId2">
            <a:extLst>
              <a:ext uri="{28A0092B-C50C-407E-A947-70E740481C1C}">
                <a14:useLocalDpi xmlns:a14="http://schemas.microsoft.com/office/drawing/2010/main" val="0"/>
              </a:ext>
            </a:extLst>
          </a:blip>
          <a:srcRect l="2701" r="2701"/>
          <a:stretch/>
        </p:blipFill>
        <p:spPr>
          <a:xfrm>
            <a:off x="475488" y="476777"/>
            <a:ext cx="3864383" cy="5920653"/>
          </a:xfrm>
          <a:prstGeom prst="rect">
            <a:avLst/>
          </a:prstGeom>
        </p:spPr>
      </p:pic>
    </p:spTree>
    <p:extLst>
      <p:ext uri="{BB962C8B-B14F-4D97-AF65-F5344CB8AC3E}">
        <p14:creationId xmlns:p14="http://schemas.microsoft.com/office/powerpoint/2010/main" val="790800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2FA7CD-0873-40AF-9046-28F2ABCB9140}"/>
              </a:ext>
            </a:extLst>
          </p:cNvPr>
          <p:cNvSpPr txBox="1"/>
          <p:nvPr/>
        </p:nvSpPr>
        <p:spPr>
          <a:xfrm>
            <a:off x="838200" y="556995"/>
            <a:ext cx="10515600" cy="11336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dirty="0">
                <a:solidFill>
                  <a:schemeClr val="tx1"/>
                </a:solidFill>
                <a:latin typeface="Candara" panose="020E0502030303020204" pitchFamily="34" charset="0"/>
                <a:ea typeface="+mj-ea"/>
                <a:cs typeface="+mj-cs"/>
              </a:rPr>
              <a:t>Types of Sagas</a:t>
            </a:r>
          </a:p>
        </p:txBody>
      </p:sp>
      <p:graphicFrame>
        <p:nvGraphicFramePr>
          <p:cNvPr id="5" name="TextBox 2">
            <a:extLst>
              <a:ext uri="{FF2B5EF4-FFF2-40B4-BE49-F238E27FC236}">
                <a16:creationId xmlns:a16="http://schemas.microsoft.com/office/drawing/2014/main" id="{707F3EF4-CF15-C93C-1375-462D12477B6C}"/>
              </a:ext>
            </a:extLst>
          </p:cNvPr>
          <p:cNvGraphicFramePr/>
          <p:nvPr>
            <p:extLst>
              <p:ext uri="{D42A27DB-BD31-4B8C-83A1-F6EECF244321}">
                <p14:modId xmlns:p14="http://schemas.microsoft.com/office/powerpoint/2010/main" val="37138729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3690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A35FAB4-1B4C-46E7-858A-CFF6054F2F32}"/>
              </a:ext>
            </a:extLst>
          </p:cNvPr>
          <p:cNvPicPr>
            <a:picLocks noChangeAspect="1"/>
          </p:cNvPicPr>
          <p:nvPr/>
        </p:nvPicPr>
        <p:blipFill rotWithShape="1">
          <a:blip r:embed="rId2">
            <a:extLst>
              <a:ext uri="{28A0092B-C50C-407E-A947-70E740481C1C}">
                <a14:useLocalDpi xmlns:a14="http://schemas.microsoft.com/office/drawing/2010/main" val="0"/>
              </a:ext>
            </a:extLst>
          </a:blip>
          <a:srcRect t="5051" b="33050"/>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8A2711B2-6077-4010-AAE9-169AC5FFB937}"/>
              </a:ext>
            </a:extLst>
          </p:cNvPr>
          <p:cNvSpPr txBox="1"/>
          <p:nvPr/>
        </p:nvSpPr>
        <p:spPr>
          <a:xfrm>
            <a:off x="494744" y="1297983"/>
            <a:ext cx="2707793" cy="1107996"/>
          </a:xfrm>
          <a:prstGeom prst="rect">
            <a:avLst/>
          </a:prstGeom>
          <a:noFill/>
        </p:spPr>
        <p:txBody>
          <a:bodyPr wrap="none" rtlCol="0">
            <a:spAutoFit/>
          </a:bodyPr>
          <a:lstStyle/>
          <a:p>
            <a:r>
              <a:rPr lang="en-US" sz="6600" b="1" dirty="0" err="1">
                <a:solidFill>
                  <a:schemeClr val="bg1"/>
                </a:solidFill>
                <a:latin typeface="Candara" panose="020E0502030303020204" pitchFamily="34" charset="0"/>
              </a:rPr>
              <a:t>Hervör</a:t>
            </a:r>
            <a:endParaRPr lang="en-US" sz="6600" b="1" dirty="0">
              <a:solidFill>
                <a:schemeClr val="bg1"/>
              </a:solidFill>
              <a:latin typeface="Candara" panose="020E0502030303020204" pitchFamily="34" charset="0"/>
            </a:endParaRPr>
          </a:p>
        </p:txBody>
      </p:sp>
      <p:sp>
        <p:nvSpPr>
          <p:cNvPr id="5" name="TextBox 4">
            <a:extLst>
              <a:ext uri="{FF2B5EF4-FFF2-40B4-BE49-F238E27FC236}">
                <a16:creationId xmlns:a16="http://schemas.microsoft.com/office/drawing/2014/main" id="{80D3B234-6AA8-4B7C-9E1B-B95219DD3540}"/>
              </a:ext>
            </a:extLst>
          </p:cNvPr>
          <p:cNvSpPr txBox="1"/>
          <p:nvPr/>
        </p:nvSpPr>
        <p:spPr>
          <a:xfrm>
            <a:off x="335560" y="3703963"/>
            <a:ext cx="3488287" cy="646331"/>
          </a:xfrm>
          <a:prstGeom prst="rect">
            <a:avLst/>
          </a:prstGeom>
          <a:noFill/>
        </p:spPr>
        <p:txBody>
          <a:bodyPr wrap="square" rtlCol="0">
            <a:spAutoFit/>
          </a:bodyPr>
          <a:lstStyle/>
          <a:p>
            <a:pPr algn="ctr"/>
            <a:r>
              <a:rPr lang="en-US" sz="3600" dirty="0">
                <a:solidFill>
                  <a:schemeClr val="bg1"/>
                </a:solidFill>
                <a:latin typeface="Candara" panose="020E0502030303020204" pitchFamily="34" charset="0"/>
              </a:rPr>
              <a:t>“functional son”</a:t>
            </a:r>
          </a:p>
        </p:txBody>
      </p:sp>
    </p:spTree>
    <p:extLst>
      <p:ext uri="{BB962C8B-B14F-4D97-AF65-F5344CB8AC3E}">
        <p14:creationId xmlns:p14="http://schemas.microsoft.com/office/powerpoint/2010/main" val="2304020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4FF2E-39C0-4630-94BB-2D75AF921F37}"/>
              </a:ext>
            </a:extLst>
          </p:cNvPr>
          <p:cNvSpPr txBox="1"/>
          <p:nvPr/>
        </p:nvSpPr>
        <p:spPr>
          <a:xfrm>
            <a:off x="804673" y="3320859"/>
            <a:ext cx="4524973" cy="2076333"/>
          </a:xfrm>
          <a:prstGeom prst="rect">
            <a:avLst/>
          </a:prstGeom>
        </p:spPr>
        <p:txBody>
          <a:bodyPr vert="horz" lIns="91440" tIns="45720" rIns="91440" bIns="45720" rtlCol="0" anchor="t">
            <a:normAutofit fontScale="85000" lnSpcReduction="20000"/>
          </a:bodyPr>
          <a:lstStyle/>
          <a:p>
            <a:pPr>
              <a:lnSpc>
                <a:spcPct val="90000"/>
              </a:lnSpc>
              <a:spcBef>
                <a:spcPct val="0"/>
              </a:spcBef>
              <a:spcAft>
                <a:spcPts val="600"/>
              </a:spcAft>
            </a:pPr>
            <a:r>
              <a:rPr lang="en-US" sz="4800" b="1" dirty="0">
                <a:latin typeface="Candara" panose="020E0502030303020204" pitchFamily="34" charset="0"/>
                <a:ea typeface="+mj-ea"/>
                <a:cs typeface="+mj-cs"/>
              </a:rPr>
              <a:t>Exceptional Women: </a:t>
            </a:r>
          </a:p>
          <a:p>
            <a:pPr>
              <a:lnSpc>
                <a:spcPct val="90000"/>
              </a:lnSpc>
              <a:spcBef>
                <a:spcPct val="0"/>
              </a:spcBef>
              <a:spcAft>
                <a:spcPts val="600"/>
              </a:spcAft>
            </a:pPr>
            <a:r>
              <a:rPr lang="en-US" sz="4800" b="1" dirty="0">
                <a:latin typeface="Candara" panose="020E0502030303020204" pitchFamily="34" charset="0"/>
                <a:ea typeface="+mj-ea"/>
                <a:cs typeface="+mj-cs"/>
              </a:rPr>
              <a:t>Matilda of Canossa</a:t>
            </a:r>
          </a:p>
          <a:p>
            <a:pPr>
              <a:lnSpc>
                <a:spcPct val="90000"/>
              </a:lnSpc>
              <a:spcBef>
                <a:spcPct val="0"/>
              </a:spcBef>
              <a:spcAft>
                <a:spcPts val="600"/>
              </a:spcAft>
            </a:pPr>
            <a:r>
              <a:rPr lang="en-US" sz="4800" b="1" dirty="0">
                <a:latin typeface="Candara" panose="020E0502030303020204" pitchFamily="34" charset="0"/>
                <a:ea typeface="+mj-ea"/>
                <a:cs typeface="+mj-cs"/>
              </a:rPr>
              <a:t>(1046-1115)</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book&#10;&#10;Description automatically generated">
            <a:extLst>
              <a:ext uri="{FF2B5EF4-FFF2-40B4-BE49-F238E27FC236}">
                <a16:creationId xmlns:a16="http://schemas.microsoft.com/office/drawing/2014/main" id="{FBC9570A-13FD-4B3E-B82D-56BFDA5007D8}"/>
              </a:ext>
            </a:extLst>
          </p:cNvPr>
          <p:cNvPicPr>
            <a:picLocks noChangeAspect="1"/>
          </p:cNvPicPr>
          <p:nvPr/>
        </p:nvPicPr>
        <p:blipFill rotWithShape="1">
          <a:blip r:embed="rId2">
            <a:extLst>
              <a:ext uri="{28A0092B-C50C-407E-A947-70E740481C1C}">
                <a14:useLocalDpi xmlns:a14="http://schemas.microsoft.com/office/drawing/2010/main" val="0"/>
              </a:ext>
            </a:extLst>
          </a:blip>
          <a:srcRect t="3400" r="2" b="8618"/>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38191639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E6A8625-2CEA-4B99-BF19-5E369C9FB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2" y="869302"/>
            <a:ext cx="6309360" cy="4876800"/>
          </a:xfrm>
          <a:prstGeom prst="rect">
            <a:avLst/>
          </a:prstGeom>
        </p:spPr>
      </p:pic>
      <p:sp>
        <p:nvSpPr>
          <p:cNvPr id="4" name="TextBox 3">
            <a:extLst>
              <a:ext uri="{FF2B5EF4-FFF2-40B4-BE49-F238E27FC236}">
                <a16:creationId xmlns:a16="http://schemas.microsoft.com/office/drawing/2014/main" id="{A2B082E8-D0BA-4069-A142-B4C2C4993D20}"/>
              </a:ext>
            </a:extLst>
          </p:cNvPr>
          <p:cNvSpPr txBox="1"/>
          <p:nvPr/>
        </p:nvSpPr>
        <p:spPr>
          <a:xfrm>
            <a:off x="6494105" y="2153540"/>
            <a:ext cx="5169159"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ndara" panose="020E0502030303020204" pitchFamily="34" charset="0"/>
              </a:rPr>
              <a:t>Conflict between Pope Gregory VII and Holy Roman Emperor Henry IV (1075-1099)</a:t>
            </a:r>
          </a:p>
        </p:txBody>
      </p:sp>
      <p:sp>
        <p:nvSpPr>
          <p:cNvPr id="5" name="TextBox 4">
            <a:extLst>
              <a:ext uri="{FF2B5EF4-FFF2-40B4-BE49-F238E27FC236}">
                <a16:creationId xmlns:a16="http://schemas.microsoft.com/office/drawing/2014/main" id="{D44DDDB4-5E78-46FE-933F-945F82AFC346}"/>
              </a:ext>
            </a:extLst>
          </p:cNvPr>
          <p:cNvSpPr txBox="1"/>
          <p:nvPr/>
        </p:nvSpPr>
        <p:spPr>
          <a:xfrm>
            <a:off x="485192" y="5561436"/>
            <a:ext cx="3612464" cy="369332"/>
          </a:xfrm>
          <a:prstGeom prst="rect">
            <a:avLst/>
          </a:prstGeom>
          <a:noFill/>
        </p:spPr>
        <p:txBody>
          <a:bodyPr wrap="none" rtlCol="0">
            <a:spAutoFit/>
          </a:bodyPr>
          <a:lstStyle/>
          <a:p>
            <a:r>
              <a:rPr lang="en-US" dirty="0">
                <a:latin typeface="Candara" panose="020E0502030303020204" pitchFamily="34" charset="0"/>
              </a:rPr>
              <a:t>Tuscany, land controlled by Matilda</a:t>
            </a:r>
          </a:p>
        </p:txBody>
      </p:sp>
    </p:spTree>
    <p:extLst>
      <p:ext uri="{BB962C8B-B14F-4D97-AF65-F5344CB8AC3E}">
        <p14:creationId xmlns:p14="http://schemas.microsoft.com/office/powerpoint/2010/main" val="2505623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CA50A7-C658-469D-840F-F4C86D6ACD20}"/>
              </a:ext>
            </a:extLst>
          </p:cNvPr>
          <p:cNvSpPr txBox="1"/>
          <p:nvPr/>
        </p:nvSpPr>
        <p:spPr>
          <a:xfrm>
            <a:off x="6981823" y="1641752"/>
            <a:ext cx="4391025"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bg1"/>
                </a:solidFill>
                <a:latin typeface="Candara" panose="020E0502030303020204" pitchFamily="34" charset="0"/>
                <a:ea typeface="+mj-ea"/>
                <a:cs typeface="+mj-cs"/>
              </a:rPr>
              <a:t>Matilda as Commander</a:t>
            </a:r>
          </a:p>
        </p:txBody>
      </p:sp>
      <p:pic>
        <p:nvPicPr>
          <p:cNvPr id="3" name="Picture 2" descr="Diagram&#10;&#10;Description automatically generated">
            <a:extLst>
              <a:ext uri="{FF2B5EF4-FFF2-40B4-BE49-F238E27FC236}">
                <a16:creationId xmlns:a16="http://schemas.microsoft.com/office/drawing/2014/main" id="{4D3C0EB7-2FEB-45D7-8754-63EAFDDB3F18}"/>
              </a:ext>
            </a:extLst>
          </p:cNvPr>
          <p:cNvPicPr>
            <a:picLocks noChangeAspect="1"/>
          </p:cNvPicPr>
          <p:nvPr/>
        </p:nvPicPr>
        <p:blipFill rotWithShape="1">
          <a:blip r:embed="rId2">
            <a:extLst>
              <a:ext uri="{28A0092B-C50C-407E-A947-70E740481C1C}">
                <a14:useLocalDpi xmlns:a14="http://schemas.microsoft.com/office/drawing/2010/main" val="0"/>
              </a:ext>
            </a:extLst>
          </a:blip>
          <a:srcRect l="22220" b="2348"/>
          <a:stretch/>
        </p:blipFill>
        <p:spPr>
          <a:xfrm>
            <a:off x="835024" y="1514636"/>
            <a:ext cx="5260976" cy="4408904"/>
          </a:xfrm>
          <a:prstGeom prst="rect">
            <a:avLst/>
          </a:prstGeom>
        </p:spPr>
      </p:pic>
      <p:sp>
        <p:nvSpPr>
          <p:cNvPr id="5" name="TextBox 4">
            <a:extLst>
              <a:ext uri="{FF2B5EF4-FFF2-40B4-BE49-F238E27FC236}">
                <a16:creationId xmlns:a16="http://schemas.microsoft.com/office/drawing/2014/main" id="{E8C3FB01-DF15-4A5B-A7D4-479360F5D202}"/>
              </a:ext>
            </a:extLst>
          </p:cNvPr>
          <p:cNvSpPr txBox="1"/>
          <p:nvPr/>
        </p:nvSpPr>
        <p:spPr>
          <a:xfrm>
            <a:off x="6931024" y="2965191"/>
            <a:ext cx="4391025" cy="2454300"/>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3200" dirty="0">
                <a:solidFill>
                  <a:schemeClr val="bg1">
                    <a:alpha val="80000"/>
                  </a:schemeClr>
                </a:solidFill>
                <a:latin typeface="Candara" panose="020E0502030303020204" pitchFamily="34" charset="0"/>
              </a:rPr>
              <a:t>Mustered armies</a:t>
            </a:r>
          </a:p>
          <a:p>
            <a:pPr marL="285750" indent="-228600">
              <a:lnSpc>
                <a:spcPct val="90000"/>
              </a:lnSpc>
              <a:spcAft>
                <a:spcPts val="600"/>
              </a:spcAft>
              <a:buFont typeface="Arial" panose="020B0604020202020204" pitchFamily="34" charset="0"/>
              <a:buChar char="•"/>
            </a:pPr>
            <a:r>
              <a:rPr lang="en-US" sz="3200" dirty="0">
                <a:solidFill>
                  <a:schemeClr val="bg1">
                    <a:alpha val="80000"/>
                  </a:schemeClr>
                </a:solidFill>
                <a:latin typeface="Candara" panose="020E0502030303020204" pitchFamily="34" charset="0"/>
              </a:rPr>
              <a:t>Fought defensive campaigns</a:t>
            </a:r>
          </a:p>
          <a:p>
            <a:pPr marL="285750" indent="-228600">
              <a:lnSpc>
                <a:spcPct val="90000"/>
              </a:lnSpc>
              <a:spcAft>
                <a:spcPts val="600"/>
              </a:spcAft>
              <a:buFont typeface="Arial" panose="020B0604020202020204" pitchFamily="34" charset="0"/>
              <a:buChar char="•"/>
            </a:pPr>
            <a:r>
              <a:rPr lang="en-US" sz="3200" dirty="0">
                <a:solidFill>
                  <a:schemeClr val="bg1">
                    <a:alpha val="80000"/>
                  </a:schemeClr>
                </a:solidFill>
                <a:latin typeface="Candara" panose="020E0502030303020204" pitchFamily="34" charset="0"/>
              </a:rPr>
              <a:t>Launched ambushes</a:t>
            </a:r>
          </a:p>
          <a:p>
            <a:pPr marL="285750" indent="-228600">
              <a:lnSpc>
                <a:spcPct val="90000"/>
              </a:lnSpc>
              <a:spcAft>
                <a:spcPts val="600"/>
              </a:spcAft>
              <a:buFont typeface="Arial" panose="020B0604020202020204" pitchFamily="34" charset="0"/>
              <a:buChar char="•"/>
            </a:pPr>
            <a:r>
              <a:rPr lang="en-US" sz="3200" dirty="0">
                <a:solidFill>
                  <a:schemeClr val="bg1">
                    <a:alpha val="80000"/>
                  </a:schemeClr>
                </a:solidFill>
                <a:latin typeface="Candara" panose="020E0502030303020204" pitchFamily="34" charset="0"/>
              </a:rPr>
              <a:t>Urban warfare</a:t>
            </a:r>
          </a:p>
          <a:p>
            <a:pPr marL="285750" indent="-228600">
              <a:lnSpc>
                <a:spcPct val="90000"/>
              </a:lnSpc>
              <a:spcAft>
                <a:spcPts val="600"/>
              </a:spcAft>
              <a:buFont typeface="Arial" panose="020B0604020202020204" pitchFamily="34" charset="0"/>
              <a:buChar char="•"/>
            </a:pPr>
            <a:r>
              <a:rPr lang="en-US" sz="3200" dirty="0">
                <a:solidFill>
                  <a:schemeClr val="bg1">
                    <a:alpha val="80000"/>
                  </a:schemeClr>
                </a:solidFill>
                <a:latin typeface="Candara" panose="020E0502030303020204" pitchFamily="34" charset="0"/>
              </a:rPr>
              <a:t>Defended and fortified castles</a:t>
            </a:r>
          </a:p>
        </p:txBody>
      </p:sp>
    </p:spTree>
    <p:extLst>
      <p:ext uri="{BB962C8B-B14F-4D97-AF65-F5344CB8AC3E}">
        <p14:creationId xmlns:p14="http://schemas.microsoft.com/office/powerpoint/2010/main" val="845766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A4FF2E-39C0-4630-94BB-2D75AF921F37}"/>
              </a:ext>
            </a:extLst>
          </p:cNvPr>
          <p:cNvSpPr txBox="1"/>
          <p:nvPr/>
        </p:nvSpPr>
        <p:spPr>
          <a:xfrm>
            <a:off x="5232400" y="1367673"/>
            <a:ext cx="6124576" cy="2665509"/>
          </a:xfrm>
          <a:prstGeom prst="rect">
            <a:avLst/>
          </a:prstGeom>
        </p:spPr>
        <p:txBody>
          <a:bodyPr vert="horz" lIns="91440" tIns="45720" rIns="91440" bIns="45720" rtlCol="0" anchor="b">
            <a:normAutofit fontScale="92500"/>
          </a:bodyPr>
          <a:lstStyle/>
          <a:p>
            <a:pPr algn="r">
              <a:lnSpc>
                <a:spcPct val="90000"/>
              </a:lnSpc>
              <a:spcBef>
                <a:spcPct val="0"/>
              </a:spcBef>
              <a:spcAft>
                <a:spcPts val="600"/>
              </a:spcAft>
            </a:pPr>
            <a:r>
              <a:rPr lang="en-US" sz="5600" b="1" dirty="0">
                <a:solidFill>
                  <a:schemeClr val="bg1"/>
                </a:solidFill>
                <a:latin typeface="Candara" panose="020E0502030303020204" pitchFamily="34" charset="0"/>
                <a:ea typeface="+mj-ea"/>
                <a:cs typeface="+mj-cs"/>
              </a:rPr>
              <a:t>Exceptional Women: </a:t>
            </a:r>
          </a:p>
          <a:p>
            <a:pPr algn="r">
              <a:lnSpc>
                <a:spcPct val="90000"/>
              </a:lnSpc>
              <a:spcBef>
                <a:spcPct val="0"/>
              </a:spcBef>
              <a:spcAft>
                <a:spcPts val="600"/>
              </a:spcAft>
            </a:pPr>
            <a:r>
              <a:rPr lang="en-US" sz="5600" b="1" dirty="0">
                <a:solidFill>
                  <a:schemeClr val="bg1"/>
                </a:solidFill>
                <a:latin typeface="Candara" panose="020E0502030303020204" pitchFamily="34" charset="0"/>
                <a:ea typeface="+mj-ea"/>
                <a:cs typeface="+mj-cs"/>
              </a:rPr>
              <a:t>Joan of Arc</a:t>
            </a:r>
          </a:p>
          <a:p>
            <a:pPr algn="r">
              <a:lnSpc>
                <a:spcPct val="90000"/>
              </a:lnSpc>
              <a:spcBef>
                <a:spcPct val="0"/>
              </a:spcBef>
              <a:spcAft>
                <a:spcPts val="600"/>
              </a:spcAft>
            </a:pPr>
            <a:r>
              <a:rPr lang="en-US" sz="5600" b="1" dirty="0">
                <a:solidFill>
                  <a:schemeClr val="bg1"/>
                </a:solidFill>
                <a:latin typeface="Candara" panose="020E0502030303020204" pitchFamily="34" charset="0"/>
                <a:ea typeface="+mj-ea"/>
                <a:cs typeface="+mj-cs"/>
              </a:rPr>
              <a:t>(1412-1431)</a:t>
            </a:r>
          </a:p>
        </p:txBody>
      </p:sp>
      <p:pic>
        <p:nvPicPr>
          <p:cNvPr id="4" name="Picture 3">
            <a:extLst>
              <a:ext uri="{FF2B5EF4-FFF2-40B4-BE49-F238E27FC236}">
                <a16:creationId xmlns:a16="http://schemas.microsoft.com/office/drawing/2014/main" id="{FBC9570A-13FD-4B3E-B82D-56BFDA5007D8}"/>
              </a:ext>
            </a:extLst>
          </p:cNvPr>
          <p:cNvPicPr>
            <a:picLocks noChangeAspect="1"/>
          </p:cNvPicPr>
          <p:nvPr/>
        </p:nvPicPr>
        <p:blipFill rotWithShape="1">
          <a:blip r:embed="rId2">
            <a:extLst>
              <a:ext uri="{28A0092B-C50C-407E-A947-70E740481C1C}">
                <a14:useLocalDpi xmlns:a14="http://schemas.microsoft.com/office/drawing/2010/main" val="0"/>
              </a:ext>
            </a:extLst>
          </a:blip>
          <a:srcRect r="1318"/>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6" name="Group 15">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7" name="Freeform: Shape 16">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3821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a garment&#10;&#10;Description automatically generated with low confidence">
            <a:extLst>
              <a:ext uri="{FF2B5EF4-FFF2-40B4-BE49-F238E27FC236}">
                <a16:creationId xmlns:a16="http://schemas.microsoft.com/office/drawing/2014/main" id="{1811147D-174A-478D-81A8-59704C5E5BF1}"/>
              </a:ext>
            </a:extLst>
          </p:cNvPr>
          <p:cNvPicPr>
            <a:picLocks noChangeAspect="1"/>
          </p:cNvPicPr>
          <p:nvPr/>
        </p:nvPicPr>
        <p:blipFill rotWithShape="1">
          <a:blip r:embed="rId2">
            <a:extLst>
              <a:ext uri="{28A0092B-C50C-407E-A947-70E740481C1C}">
                <a14:useLocalDpi xmlns:a14="http://schemas.microsoft.com/office/drawing/2010/main" val="0"/>
              </a:ext>
            </a:extLst>
          </a:blip>
          <a:srcRect r="2" b="28619"/>
          <a:stretch/>
        </p:blipFill>
        <p:spPr>
          <a:xfrm>
            <a:off x="20" y="-1"/>
            <a:ext cx="7998205" cy="6858000"/>
          </a:xfrm>
          <a:prstGeom prst="rect">
            <a:avLst/>
          </a:prstGeom>
        </p:spPr>
      </p:pic>
      <p:pic>
        <p:nvPicPr>
          <p:cNvPr id="5" name="Picture 4" descr="A person in a garment holding a sword&#10;&#10;Description automatically generated with low confidence">
            <a:extLst>
              <a:ext uri="{FF2B5EF4-FFF2-40B4-BE49-F238E27FC236}">
                <a16:creationId xmlns:a16="http://schemas.microsoft.com/office/drawing/2014/main" id="{DA892142-A043-4712-9A12-7CF016ED6CCB}"/>
              </a:ext>
            </a:extLst>
          </p:cNvPr>
          <p:cNvPicPr>
            <a:picLocks noChangeAspect="1"/>
          </p:cNvPicPr>
          <p:nvPr/>
        </p:nvPicPr>
        <p:blipFill rotWithShape="1">
          <a:blip r:embed="rId3">
            <a:extLst>
              <a:ext uri="{28A0092B-C50C-407E-A947-70E740481C1C}">
                <a14:useLocalDpi xmlns:a14="http://schemas.microsoft.com/office/drawing/2010/main" val="0"/>
              </a:ext>
            </a:extLst>
          </a:blip>
          <a:srcRect l="939" r="7104"/>
          <a:stretch/>
        </p:blipFill>
        <p:spPr>
          <a:xfrm>
            <a:off x="7998225" y="-1"/>
            <a:ext cx="4193775" cy="6857999"/>
          </a:xfrm>
          <a:prstGeom prst="rect">
            <a:avLst/>
          </a:prstGeom>
        </p:spPr>
      </p:pic>
    </p:spTree>
    <p:extLst>
      <p:ext uri="{BB962C8B-B14F-4D97-AF65-F5344CB8AC3E}">
        <p14:creationId xmlns:p14="http://schemas.microsoft.com/office/powerpoint/2010/main" val="2538567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87FA44-4113-447E-8649-4F9387DC86FD}"/>
              </a:ext>
            </a:extLst>
          </p:cNvPr>
          <p:cNvSpPr txBox="1"/>
          <p:nvPr/>
        </p:nvSpPr>
        <p:spPr>
          <a:xfrm>
            <a:off x="710389" y="2630161"/>
            <a:ext cx="4080880" cy="3546801"/>
          </a:xfrm>
          <a:prstGeom prst="rect">
            <a:avLst/>
          </a:prstGeom>
        </p:spPr>
        <p:txBody>
          <a:bodyPr vert="horz" lIns="91440" tIns="45720" rIns="91440" bIns="45720" rtlCol="0">
            <a:normAutofit fontScale="85000" lnSpcReduction="10000"/>
          </a:bodyPr>
          <a:lstStyle/>
          <a:p>
            <a:pPr>
              <a:lnSpc>
                <a:spcPct val="90000"/>
              </a:lnSpc>
              <a:spcBef>
                <a:spcPct val="0"/>
              </a:spcBef>
              <a:spcAft>
                <a:spcPts val="600"/>
              </a:spcAft>
            </a:pPr>
            <a:r>
              <a:rPr lang="en-US" sz="5400" b="1" dirty="0">
                <a:latin typeface="Candara" panose="020E0502030303020204" pitchFamily="34" charset="0"/>
              </a:rPr>
              <a:t>100 Years’ War</a:t>
            </a:r>
          </a:p>
          <a:p>
            <a:pPr>
              <a:lnSpc>
                <a:spcPct val="90000"/>
              </a:lnSpc>
              <a:spcBef>
                <a:spcPct val="0"/>
              </a:spcBef>
              <a:spcAft>
                <a:spcPts val="600"/>
              </a:spcAft>
            </a:pPr>
            <a:r>
              <a:rPr lang="en-US" sz="5400" b="1" dirty="0">
                <a:latin typeface="Candara" panose="020E0502030303020204" pitchFamily="34" charset="0"/>
              </a:rPr>
              <a:t>1337-1453</a:t>
            </a:r>
          </a:p>
          <a:p>
            <a:pPr>
              <a:lnSpc>
                <a:spcPct val="90000"/>
              </a:lnSpc>
              <a:spcBef>
                <a:spcPct val="0"/>
              </a:spcBef>
              <a:spcAft>
                <a:spcPts val="600"/>
              </a:spcAft>
            </a:pPr>
            <a:endParaRPr lang="en-US" sz="5400" b="1" dirty="0">
              <a:latin typeface="Candara" panose="020E0502030303020204" pitchFamily="34" charset="0"/>
            </a:endParaRPr>
          </a:p>
          <a:p>
            <a:pPr>
              <a:lnSpc>
                <a:spcPct val="90000"/>
              </a:lnSpc>
              <a:spcBef>
                <a:spcPct val="0"/>
              </a:spcBef>
              <a:spcAft>
                <a:spcPts val="600"/>
              </a:spcAft>
            </a:pPr>
            <a:r>
              <a:rPr lang="en-US" sz="5400" b="1" dirty="0">
                <a:latin typeface="Candara" panose="020E0502030303020204" pitchFamily="34" charset="0"/>
              </a:rPr>
              <a:t>Charles VII, King of France</a:t>
            </a:r>
          </a:p>
        </p:txBody>
      </p:sp>
      <p:sp>
        <p:nvSpPr>
          <p:cNvPr id="16"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E33A7A58-46F3-4763-87FB-6A6DD940F857}"/>
              </a:ext>
            </a:extLst>
          </p:cNvPr>
          <p:cNvPicPr>
            <a:picLocks noChangeAspect="1"/>
          </p:cNvPicPr>
          <p:nvPr/>
        </p:nvPicPr>
        <p:blipFill rotWithShape="1">
          <a:blip r:embed="rId2">
            <a:extLst>
              <a:ext uri="{28A0092B-C50C-407E-A947-70E740481C1C}">
                <a14:useLocalDpi xmlns:a14="http://schemas.microsoft.com/office/drawing/2010/main" val="0"/>
              </a:ext>
            </a:extLst>
          </a:blip>
          <a:srcRect l="1805" r="1807"/>
          <a:stretch/>
        </p:blipFill>
        <p:spPr>
          <a:xfrm>
            <a:off x="5441735" y="804672"/>
            <a:ext cx="5934456" cy="5248656"/>
          </a:xfrm>
          <a:prstGeom prst="rect">
            <a:avLst/>
          </a:prstGeom>
          <a:effectLst/>
        </p:spPr>
      </p:pic>
    </p:spTree>
    <p:extLst>
      <p:ext uri="{BB962C8B-B14F-4D97-AF65-F5344CB8AC3E}">
        <p14:creationId xmlns:p14="http://schemas.microsoft.com/office/powerpoint/2010/main" val="600107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4" name="TextBox 3">
            <a:extLst>
              <a:ext uri="{FF2B5EF4-FFF2-40B4-BE49-F238E27FC236}">
                <a16:creationId xmlns:a16="http://schemas.microsoft.com/office/drawing/2014/main" id="{51A72FAB-2AEB-418D-872C-0792874479FE}"/>
              </a:ext>
            </a:extLst>
          </p:cNvPr>
          <p:cNvSpPr txBox="1"/>
          <p:nvPr/>
        </p:nvSpPr>
        <p:spPr>
          <a:xfrm>
            <a:off x="598480" y="606489"/>
            <a:ext cx="4899039" cy="2224580"/>
          </a:xfrm>
          <a:prstGeom prst="rect">
            <a:avLst/>
          </a:prstGeom>
          <a:noFill/>
        </p:spPr>
        <p:txBody>
          <a:bodyPr vert="horz" lIns="91440" tIns="45720" rIns="91440" bIns="45720" rtlCol="0" anchor="b">
            <a:normAutofit lnSpcReduction="10000"/>
          </a:bodyPr>
          <a:lstStyle/>
          <a:p>
            <a:pPr>
              <a:lnSpc>
                <a:spcPct val="90000"/>
              </a:lnSpc>
              <a:spcBef>
                <a:spcPct val="0"/>
              </a:spcBef>
              <a:spcAft>
                <a:spcPts val="600"/>
              </a:spcAft>
            </a:pPr>
            <a:r>
              <a:rPr lang="en-US" sz="5200" dirty="0">
                <a:latin typeface="Candara" panose="020E0502030303020204" pitchFamily="34" charset="0"/>
                <a:ea typeface="+mj-ea"/>
                <a:cs typeface="+mj-cs"/>
              </a:rPr>
              <a:t>Executed May 30, 1431</a:t>
            </a:r>
          </a:p>
          <a:p>
            <a:pPr>
              <a:lnSpc>
                <a:spcPct val="90000"/>
              </a:lnSpc>
              <a:spcBef>
                <a:spcPct val="0"/>
              </a:spcBef>
              <a:spcAft>
                <a:spcPts val="600"/>
              </a:spcAft>
            </a:pPr>
            <a:r>
              <a:rPr lang="en-US" sz="5200" dirty="0">
                <a:latin typeface="Candara" panose="020E0502030303020204" pitchFamily="34" charset="0"/>
                <a:ea typeface="+mj-ea"/>
                <a:cs typeface="+mj-cs"/>
              </a:rPr>
              <a:t>Rouen, France</a:t>
            </a:r>
          </a:p>
        </p:txBody>
      </p:sp>
      <p:pic>
        <p:nvPicPr>
          <p:cNvPr id="3" name="Picture 2" descr="A picture containing different, bunch, painting, several&#10;&#10;Description automatically generated">
            <a:extLst>
              <a:ext uri="{FF2B5EF4-FFF2-40B4-BE49-F238E27FC236}">
                <a16:creationId xmlns:a16="http://schemas.microsoft.com/office/drawing/2014/main" id="{085C6FD4-595C-4688-99B8-927465665627}"/>
              </a:ext>
            </a:extLst>
          </p:cNvPr>
          <p:cNvPicPr>
            <a:picLocks noChangeAspect="1"/>
          </p:cNvPicPr>
          <p:nvPr/>
        </p:nvPicPr>
        <p:blipFill rotWithShape="1">
          <a:blip r:embed="rId2">
            <a:extLst>
              <a:ext uri="{28A0092B-C50C-407E-A947-70E740481C1C}">
                <a14:useLocalDpi xmlns:a14="http://schemas.microsoft.com/office/drawing/2010/main" val="0"/>
              </a:ext>
            </a:extLst>
          </a:blip>
          <a:srcRect t="8458"/>
          <a:stretch/>
        </p:blipFill>
        <p:spPr>
          <a:xfrm>
            <a:off x="6095999" y="10"/>
            <a:ext cx="6105655" cy="6857990"/>
          </a:xfrm>
          <a:prstGeom prst="rect">
            <a:avLst/>
          </a:prstGeom>
        </p:spPr>
      </p:pic>
      <p:sp>
        <p:nvSpPr>
          <p:cNvPr id="5" name="TextBox 4">
            <a:extLst>
              <a:ext uri="{FF2B5EF4-FFF2-40B4-BE49-F238E27FC236}">
                <a16:creationId xmlns:a16="http://schemas.microsoft.com/office/drawing/2014/main" id="{74068FC2-468E-46E9-BCAD-4381FF9FD0FD}"/>
              </a:ext>
            </a:extLst>
          </p:cNvPr>
          <p:cNvSpPr txBox="1"/>
          <p:nvPr/>
        </p:nvSpPr>
        <p:spPr>
          <a:xfrm>
            <a:off x="598480" y="5141167"/>
            <a:ext cx="3541354" cy="707886"/>
          </a:xfrm>
          <a:prstGeom prst="rect">
            <a:avLst/>
          </a:prstGeom>
          <a:noFill/>
        </p:spPr>
        <p:txBody>
          <a:bodyPr wrap="none" rtlCol="0">
            <a:spAutoFit/>
          </a:bodyPr>
          <a:lstStyle/>
          <a:p>
            <a:r>
              <a:rPr lang="en-US" sz="4000" dirty="0">
                <a:latin typeface="Candara" panose="020E0502030303020204" pitchFamily="34" charset="0"/>
              </a:rPr>
              <a:t>Canonized 1920</a:t>
            </a:r>
          </a:p>
        </p:txBody>
      </p:sp>
    </p:spTree>
    <p:extLst>
      <p:ext uri="{BB962C8B-B14F-4D97-AF65-F5344CB8AC3E}">
        <p14:creationId xmlns:p14="http://schemas.microsoft.com/office/powerpoint/2010/main" val="230295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D00A2E-B461-4E08-8BDF-4F6139BD76B0}"/>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dirty="0">
                <a:latin typeface="Candara" panose="020E0502030303020204" pitchFamily="34" charset="0"/>
                <a:ea typeface="+mj-ea"/>
                <a:cs typeface="+mj-cs"/>
              </a:rPr>
              <a:t>Military Manuals: Walpurgis Manuscript</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4B6847E-C04E-47E7-84D6-D22FEAAA6B80}"/>
              </a:ext>
            </a:extLst>
          </p:cNvPr>
          <p:cNvPicPr>
            <a:picLocks noChangeAspect="1"/>
          </p:cNvPicPr>
          <p:nvPr/>
        </p:nvPicPr>
        <p:blipFill>
          <a:blip r:embed="rId2">
            <a:extLst>
              <a:ext uri="{28A0092B-C50C-407E-A947-70E740481C1C}">
                <a14:useLocalDpi xmlns:a14="http://schemas.microsoft.com/office/drawing/2010/main" val="0"/>
              </a:ext>
            </a:extLst>
          </a:blip>
          <a:srcRect t="12616" b="1261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09703378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EFCED17-CF70-4FE0-8941-FB4A61E7E4AF}"/>
              </a:ext>
            </a:extLst>
          </p:cNvPr>
          <p:cNvSpPr txBox="1"/>
          <p:nvPr/>
        </p:nvSpPr>
        <p:spPr>
          <a:xfrm>
            <a:off x="8143292" y="559837"/>
            <a:ext cx="3389515" cy="1545383"/>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600" b="1" dirty="0">
                <a:solidFill>
                  <a:schemeClr val="tx1">
                    <a:lumMod val="85000"/>
                    <a:lumOff val="15000"/>
                  </a:schemeClr>
                </a:solidFill>
                <a:latin typeface="Candara" panose="020E0502030303020204" pitchFamily="34" charset="0"/>
                <a:ea typeface="+mj-ea"/>
                <a:cs typeface="+mj-cs"/>
              </a:rPr>
              <a:t>Royal Armories MS 1.33 (1270-1330)</a:t>
            </a:r>
          </a:p>
        </p:txBody>
      </p:sp>
      <p:pic>
        <p:nvPicPr>
          <p:cNvPr id="4" name="Picture 3" descr="Diagram&#10;&#10;Description automatically generated">
            <a:extLst>
              <a:ext uri="{FF2B5EF4-FFF2-40B4-BE49-F238E27FC236}">
                <a16:creationId xmlns:a16="http://schemas.microsoft.com/office/drawing/2014/main" id="{38B286AC-37A3-461E-9BC1-00A99E6075DB}"/>
              </a:ext>
            </a:extLst>
          </p:cNvPr>
          <p:cNvPicPr>
            <a:picLocks noChangeAspect="1"/>
          </p:cNvPicPr>
          <p:nvPr/>
        </p:nvPicPr>
        <p:blipFill rotWithShape="1">
          <a:blip r:embed="rId2">
            <a:extLst>
              <a:ext uri="{28A0092B-C50C-407E-A947-70E740481C1C}">
                <a14:useLocalDpi xmlns:a14="http://schemas.microsoft.com/office/drawing/2010/main" val="0"/>
              </a:ext>
            </a:extLst>
          </a:blip>
          <a:srcRect t="10141" r="-1" b="21193"/>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6" name="TextBox 5">
            <a:extLst>
              <a:ext uri="{FF2B5EF4-FFF2-40B4-BE49-F238E27FC236}">
                <a16:creationId xmlns:a16="http://schemas.microsoft.com/office/drawing/2014/main" id="{E5EA7B40-E4FF-4DC1-950C-329079978A4D}"/>
              </a:ext>
            </a:extLst>
          </p:cNvPr>
          <p:cNvSpPr txBox="1"/>
          <p:nvPr/>
        </p:nvSpPr>
        <p:spPr>
          <a:xfrm>
            <a:off x="8552280" y="2976465"/>
            <a:ext cx="2571538" cy="1077218"/>
          </a:xfrm>
          <a:prstGeom prst="rect">
            <a:avLst/>
          </a:prstGeom>
          <a:noFill/>
        </p:spPr>
        <p:txBody>
          <a:bodyPr wrap="none" rtlCol="0">
            <a:spAutoFit/>
          </a:bodyPr>
          <a:lstStyle/>
          <a:p>
            <a:r>
              <a:rPr lang="en-US" sz="3200" dirty="0">
                <a:latin typeface="Candara" panose="020E0502030303020204" pitchFamily="34" charset="0"/>
              </a:rPr>
              <a:t>Use of sword </a:t>
            </a:r>
          </a:p>
          <a:p>
            <a:r>
              <a:rPr lang="en-US" sz="3200" dirty="0">
                <a:latin typeface="Candara" panose="020E0502030303020204" pitchFamily="34" charset="0"/>
              </a:rPr>
              <a:t>and buckler</a:t>
            </a:r>
          </a:p>
        </p:txBody>
      </p:sp>
    </p:spTree>
    <p:extLst>
      <p:ext uri="{BB962C8B-B14F-4D97-AF65-F5344CB8AC3E}">
        <p14:creationId xmlns:p14="http://schemas.microsoft.com/office/powerpoint/2010/main" val="2466588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fabric&#10;&#10;Description automatically generated">
            <a:extLst>
              <a:ext uri="{FF2B5EF4-FFF2-40B4-BE49-F238E27FC236}">
                <a16:creationId xmlns:a16="http://schemas.microsoft.com/office/drawing/2014/main" id="{0E6672FB-5E96-480E-A0FA-CB8714F98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33" y="643467"/>
            <a:ext cx="4122588"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fabric&#10;&#10;Description automatically generated">
            <a:extLst>
              <a:ext uri="{FF2B5EF4-FFF2-40B4-BE49-F238E27FC236}">
                <a16:creationId xmlns:a16="http://schemas.microsoft.com/office/drawing/2014/main" id="{C9C35346-479D-4BDB-88FB-A962BCEB9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75" y="643467"/>
            <a:ext cx="4275793" cy="5571066"/>
          </a:xfrm>
          <a:prstGeom prst="rect">
            <a:avLst/>
          </a:prstGeom>
        </p:spPr>
      </p:pic>
    </p:spTree>
    <p:extLst>
      <p:ext uri="{BB962C8B-B14F-4D97-AF65-F5344CB8AC3E}">
        <p14:creationId xmlns:p14="http://schemas.microsoft.com/office/powerpoint/2010/main" val="248307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riding horses&#10;&#10;Description automatically generated with medium confidence">
            <a:extLst>
              <a:ext uri="{FF2B5EF4-FFF2-40B4-BE49-F238E27FC236}">
                <a16:creationId xmlns:a16="http://schemas.microsoft.com/office/drawing/2014/main" id="{E66E2652-9655-4137-9D49-B7F21371D963}"/>
              </a:ext>
            </a:extLst>
          </p:cNvPr>
          <p:cNvPicPr>
            <a:picLocks noChangeAspect="1"/>
          </p:cNvPicPr>
          <p:nvPr/>
        </p:nvPicPr>
        <p:blipFill rotWithShape="1">
          <a:blip r:embed="rId2">
            <a:extLst>
              <a:ext uri="{28A0092B-C50C-407E-A947-70E740481C1C}">
                <a14:useLocalDpi xmlns:a14="http://schemas.microsoft.com/office/drawing/2010/main" val="0"/>
              </a:ext>
            </a:extLst>
          </a:blip>
          <a:srcRect t="25029" b="2174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368C43-CFE7-4A8D-9B31-1CB9A057AD0A}"/>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a:lnSpc>
                <a:spcPct val="90000"/>
              </a:lnSpc>
              <a:spcAft>
                <a:spcPts val="600"/>
              </a:spcAft>
            </a:pPr>
            <a:r>
              <a:rPr lang="en-US" sz="2200" dirty="0"/>
              <a:t>Judicial Duel between Marshal Wilhelm von </a:t>
            </a:r>
            <a:r>
              <a:rPr lang="en-US" sz="2200" dirty="0" err="1"/>
              <a:t>Dornsberg</a:t>
            </a:r>
            <a:r>
              <a:rPr lang="en-US" sz="2200" dirty="0"/>
              <a:t> and Theodor </a:t>
            </a:r>
            <a:r>
              <a:rPr lang="en-US" sz="2200" dirty="0" err="1"/>
              <a:t>Haschenacker</a:t>
            </a:r>
            <a:r>
              <a:rPr lang="en-US" sz="2200" dirty="0"/>
              <a:t>, </a:t>
            </a:r>
            <a:r>
              <a:rPr lang="en-US" sz="2200" dirty="0" err="1"/>
              <a:t>Augsberg</a:t>
            </a:r>
            <a:r>
              <a:rPr lang="en-US" sz="2200" dirty="0"/>
              <a:t>, 1409</a:t>
            </a:r>
          </a:p>
        </p:txBody>
      </p:sp>
    </p:spTree>
    <p:extLst>
      <p:ext uri="{BB962C8B-B14F-4D97-AF65-F5344CB8AC3E}">
        <p14:creationId xmlns:p14="http://schemas.microsoft.com/office/powerpoint/2010/main" val="93696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fabric&#10;&#10;Description automatically generated">
            <a:extLst>
              <a:ext uri="{FF2B5EF4-FFF2-40B4-BE49-F238E27FC236}">
                <a16:creationId xmlns:a16="http://schemas.microsoft.com/office/drawing/2014/main" id="{0E6672FB-5E96-480E-A0FA-CB8714F98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33" y="643467"/>
            <a:ext cx="4122588"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fabric&#10;&#10;Description automatically generated">
            <a:extLst>
              <a:ext uri="{FF2B5EF4-FFF2-40B4-BE49-F238E27FC236}">
                <a16:creationId xmlns:a16="http://schemas.microsoft.com/office/drawing/2014/main" id="{C9C35346-479D-4BDB-88FB-A962BCEB9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75" y="643467"/>
            <a:ext cx="4275793" cy="5571066"/>
          </a:xfrm>
          <a:prstGeom prst="rect">
            <a:avLst/>
          </a:prstGeom>
        </p:spPr>
      </p:pic>
    </p:spTree>
    <p:extLst>
      <p:ext uri="{BB962C8B-B14F-4D97-AF65-F5344CB8AC3E}">
        <p14:creationId xmlns:p14="http://schemas.microsoft.com/office/powerpoint/2010/main" val="3521969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tail of a page from Christine de Pisan's Book of Deeds of Arms and of Chivalry.">
            <a:extLst>
              <a:ext uri="{FF2B5EF4-FFF2-40B4-BE49-F238E27FC236}">
                <a16:creationId xmlns:a16="http://schemas.microsoft.com/office/drawing/2014/main" id="{965A333F-DCB4-4E5E-AF94-79277A25C1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65" b="3084"/>
          <a:stretch/>
        </p:blipFill>
        <p:spPr bwMode="auto">
          <a:xfrm>
            <a:off x="0" y="11"/>
            <a:ext cx="12191271" cy="6857989"/>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93" name="Straight Connector 19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6C91F5-0505-4DCD-969D-5AA96D79D99A}"/>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a:lnSpc>
                <a:spcPct val="90000"/>
              </a:lnSpc>
              <a:spcAft>
                <a:spcPts val="600"/>
              </a:spcAft>
            </a:pPr>
            <a:r>
              <a:rPr lang="en-US" sz="4400" b="1" i="1" dirty="0">
                <a:latin typeface="Candara" panose="020E0502030303020204" pitchFamily="34" charset="0"/>
              </a:rPr>
              <a:t>The Book of Deeds of Arms and Chivalry</a:t>
            </a:r>
            <a:r>
              <a:rPr lang="en-US" sz="4400" b="1" dirty="0">
                <a:latin typeface="Candara" panose="020E0502030303020204" pitchFamily="34" charset="0"/>
              </a:rPr>
              <a:t>, Christine de </a:t>
            </a:r>
            <a:r>
              <a:rPr lang="en-US" sz="4400" b="1" dirty="0" err="1">
                <a:latin typeface="Candara" panose="020E0502030303020204" pitchFamily="34" charset="0"/>
              </a:rPr>
              <a:t>Pizan</a:t>
            </a:r>
            <a:r>
              <a:rPr lang="en-US" sz="4400" b="1" dirty="0">
                <a:latin typeface="Candara" panose="020E0502030303020204" pitchFamily="34" charset="0"/>
              </a:rPr>
              <a:t> (1410)</a:t>
            </a:r>
          </a:p>
        </p:txBody>
      </p:sp>
    </p:spTree>
    <p:extLst>
      <p:ext uri="{BB962C8B-B14F-4D97-AF65-F5344CB8AC3E}">
        <p14:creationId xmlns:p14="http://schemas.microsoft.com/office/powerpoint/2010/main" val="1549136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icture frame, fabric&#10;&#10;Description automatically generated">
            <a:extLst>
              <a:ext uri="{FF2B5EF4-FFF2-40B4-BE49-F238E27FC236}">
                <a16:creationId xmlns:a16="http://schemas.microsoft.com/office/drawing/2014/main" id="{060087E4-F89D-4BA6-8279-0D4C91DBE7C3}"/>
              </a:ext>
            </a:extLst>
          </p:cNvPr>
          <p:cNvPicPr>
            <a:picLocks noChangeAspect="1"/>
          </p:cNvPicPr>
          <p:nvPr/>
        </p:nvPicPr>
        <p:blipFill rotWithShape="1">
          <a:blip r:embed="rId2">
            <a:extLst>
              <a:ext uri="{28A0092B-C50C-407E-A947-70E740481C1C}">
                <a14:useLocalDpi xmlns:a14="http://schemas.microsoft.com/office/drawing/2010/main" val="0"/>
              </a:ext>
            </a:extLst>
          </a:blip>
          <a:srcRect t="7390" b="2265"/>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87D7D587-1ADF-4D14-A0A5-9F870A5E233E}"/>
              </a:ext>
            </a:extLst>
          </p:cNvPr>
          <p:cNvSpPr/>
          <p:nvPr/>
        </p:nvSpPr>
        <p:spPr>
          <a:xfrm>
            <a:off x="194252" y="127000"/>
            <a:ext cx="437197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ndara" panose="020E0502030303020204" pitchFamily="34" charset="0"/>
              </a:rPr>
              <a:t>Christine de </a:t>
            </a:r>
            <a:r>
              <a:rPr lang="en-US" sz="2400" b="1" dirty="0" err="1">
                <a:latin typeface="Candara" panose="020E0502030303020204" pitchFamily="34" charset="0"/>
              </a:rPr>
              <a:t>Pizan</a:t>
            </a:r>
            <a:r>
              <a:rPr lang="en-US" sz="2400" b="1" dirty="0">
                <a:latin typeface="Candara" panose="020E0502030303020204" pitchFamily="34" charset="0"/>
              </a:rPr>
              <a:t> and Minerva</a:t>
            </a:r>
          </a:p>
        </p:txBody>
      </p:sp>
    </p:spTree>
    <p:extLst>
      <p:ext uri="{BB962C8B-B14F-4D97-AF65-F5344CB8AC3E}">
        <p14:creationId xmlns:p14="http://schemas.microsoft.com/office/powerpoint/2010/main" val="3072169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298AC48-1706-48BB-8403-BCFFCFA15A3A}"/>
              </a:ext>
            </a:extLst>
          </p:cNvPr>
          <p:cNvSpPr txBox="1"/>
          <p:nvPr/>
        </p:nvSpPr>
        <p:spPr>
          <a:xfrm>
            <a:off x="838200" y="451381"/>
            <a:ext cx="5257800"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dirty="0">
                <a:solidFill>
                  <a:schemeClr val="tx1"/>
                </a:solidFill>
                <a:latin typeface="+mj-lt"/>
                <a:ea typeface="+mj-ea"/>
                <a:cs typeface="+mj-cs"/>
              </a:rPr>
              <a:t>Conclusions?</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5392BA-D750-47DB-A4B8-A6416174EE7C}"/>
              </a:ext>
            </a:extLst>
          </p:cNvPr>
          <p:cNvSpPr txBox="1"/>
          <p:nvPr/>
        </p:nvSpPr>
        <p:spPr>
          <a:xfrm>
            <a:off x="7229475" y="1133475"/>
            <a:ext cx="436245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andara" panose="020E0502030303020204" pitchFamily="34" charset="0"/>
              </a:rPr>
              <a:t>Roles as commanders and generals</a:t>
            </a:r>
          </a:p>
          <a:p>
            <a:pPr marL="457200" indent="-457200">
              <a:buFont typeface="Arial" panose="020B0604020202020204" pitchFamily="34" charset="0"/>
              <a:buChar char="•"/>
            </a:pPr>
            <a:r>
              <a:rPr lang="en-US" sz="2800" dirty="0">
                <a:latin typeface="Candara" panose="020E0502030303020204" pitchFamily="34" charset="0"/>
              </a:rPr>
              <a:t>Adoption of male dress, names, pronouns</a:t>
            </a:r>
          </a:p>
          <a:p>
            <a:pPr marL="457200" indent="-457200">
              <a:buFont typeface="Arial" panose="020B0604020202020204" pitchFamily="34" charset="0"/>
              <a:buChar char="•"/>
            </a:pPr>
            <a:r>
              <a:rPr lang="en-US" sz="2800" dirty="0">
                <a:latin typeface="Candara" panose="020E0502030303020204" pitchFamily="34" charset="0"/>
              </a:rPr>
              <a:t>“overcome their sex”</a:t>
            </a:r>
          </a:p>
          <a:p>
            <a:pPr marL="457200" indent="-457200">
              <a:buFont typeface="Arial" panose="020B0604020202020204" pitchFamily="34" charset="0"/>
              <a:buChar char="•"/>
            </a:pPr>
            <a:r>
              <a:rPr lang="en-US" sz="2800" dirty="0">
                <a:latin typeface="Candara" panose="020E0502030303020204" pitchFamily="34" charset="0"/>
              </a:rPr>
              <a:t>Gender-specific combat strategies</a:t>
            </a:r>
          </a:p>
          <a:p>
            <a:pPr marL="457200" indent="-457200">
              <a:buFont typeface="Arial" panose="020B0604020202020204" pitchFamily="34" charset="0"/>
              <a:buChar char="•"/>
            </a:pPr>
            <a:r>
              <a:rPr lang="en-US" sz="2800" dirty="0">
                <a:latin typeface="Candara" panose="020E0502030303020204" pitchFamily="34" charset="0"/>
              </a:rPr>
              <a:t>Challenges of interpreting evidence</a:t>
            </a:r>
          </a:p>
        </p:txBody>
      </p:sp>
    </p:spTree>
    <p:extLst>
      <p:ext uri="{BB962C8B-B14F-4D97-AF65-F5344CB8AC3E}">
        <p14:creationId xmlns:p14="http://schemas.microsoft.com/office/powerpoint/2010/main" val="42380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134C87-17C0-44AB-AD2D-9D20DB2E5C79}"/>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Tree>
    <p:extLst>
      <p:ext uri="{BB962C8B-B14F-4D97-AF65-F5344CB8AC3E}">
        <p14:creationId xmlns:p14="http://schemas.microsoft.com/office/powerpoint/2010/main" val="1707743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1B4A61-D3DF-41A9-B3F8-F2BE41F32377}"/>
              </a:ext>
            </a:extLst>
          </p:cNvPr>
          <p:cNvSpPr txBox="1"/>
          <p:nvPr/>
        </p:nvSpPr>
        <p:spPr>
          <a:xfrm>
            <a:off x="381078" y="487820"/>
            <a:ext cx="11153783" cy="5632311"/>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3600" b="0" i="0" u="none" strike="noStrike" dirty="0">
                <a:effectLst/>
                <a:latin typeface="Candara" panose="020E0502030303020204" pitchFamily="34" charset="0"/>
              </a:rPr>
              <a:t>“Warfare is the one human activity from which women, with the most insignificant exceptions, have always and everywhere stood apart. Women look to men to protect them from danger…women, however, do not fight. They rarely fight among themselves and they never, in any military sense, fight men. If warfare is as old as history and as universal as mankind, we must not enter the supremely important limitation that it is an entirely masculine activity.”</a:t>
            </a:r>
            <a:endParaRPr lang="en-US" sz="3600" b="0" dirty="0">
              <a:effectLst/>
              <a:latin typeface="Candara" panose="020E0502030303020204" pitchFamily="34" charset="0"/>
            </a:endParaRPr>
          </a:p>
          <a:p>
            <a:r>
              <a:rPr lang="en-US" sz="3600" dirty="0">
                <a:latin typeface="Candara" panose="020E0502030303020204" pitchFamily="34" charset="0"/>
              </a:rPr>
              <a:t>John Keegan, </a:t>
            </a:r>
            <a:r>
              <a:rPr lang="en-US" sz="3600" b="0" i="1" u="none" strike="noStrike" dirty="0">
                <a:effectLst/>
                <a:latin typeface="Candara" panose="020E0502030303020204" pitchFamily="34" charset="0"/>
              </a:rPr>
              <a:t>A History of Warfare</a:t>
            </a:r>
            <a:r>
              <a:rPr lang="en-US" sz="3600" b="0" i="0" u="none" strike="noStrike" dirty="0">
                <a:effectLst/>
                <a:latin typeface="Candara" panose="020E0502030303020204" pitchFamily="34" charset="0"/>
              </a:rPr>
              <a:t> (1993)</a:t>
            </a:r>
            <a:endParaRPr lang="en-US" sz="3600" dirty="0">
              <a:latin typeface="Candara" panose="020E0502030303020204" pitchFamily="34" charset="0"/>
            </a:endParaRPr>
          </a:p>
        </p:txBody>
      </p:sp>
    </p:spTree>
    <p:extLst>
      <p:ext uri="{BB962C8B-B14F-4D97-AF65-F5344CB8AC3E}">
        <p14:creationId xmlns:p14="http://schemas.microsoft.com/office/powerpoint/2010/main" val="3734317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1B4A61-D3DF-41A9-B3F8-F2BE41F32377}"/>
              </a:ext>
            </a:extLst>
          </p:cNvPr>
          <p:cNvSpPr txBox="1"/>
          <p:nvPr/>
        </p:nvSpPr>
        <p:spPr>
          <a:xfrm>
            <a:off x="381078" y="487820"/>
            <a:ext cx="11153783" cy="5632311"/>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3600" b="0" i="0" u="none" strike="noStrike" dirty="0">
                <a:effectLst/>
                <a:latin typeface="Candara" panose="020E0502030303020204" pitchFamily="34" charset="0"/>
              </a:rPr>
              <a:t>“Warfare is the one human activity from which women, with the most insignificant exceptions, have always and everywhere stood apart. Women look to men to protect them from danger…women, however, do not fight. They rarely fight among themselves and they never, in any military sense, fight men. If warfare is as old as history and as universal as mankind, we must not enter the supremely important limitation that it is an entirely masculine activity.”</a:t>
            </a:r>
            <a:endParaRPr lang="en-US" sz="3600" b="0" dirty="0">
              <a:effectLst/>
              <a:latin typeface="Candara" panose="020E0502030303020204" pitchFamily="34" charset="0"/>
            </a:endParaRPr>
          </a:p>
          <a:p>
            <a:r>
              <a:rPr lang="en-US" sz="3600" dirty="0">
                <a:latin typeface="Candara" panose="020E0502030303020204" pitchFamily="34" charset="0"/>
              </a:rPr>
              <a:t>John Keegan, </a:t>
            </a:r>
            <a:r>
              <a:rPr lang="en-US" sz="3600" b="0" i="1" u="none" strike="noStrike" dirty="0">
                <a:effectLst/>
                <a:latin typeface="Candara" panose="020E0502030303020204" pitchFamily="34" charset="0"/>
              </a:rPr>
              <a:t>A History of Warfare</a:t>
            </a:r>
            <a:r>
              <a:rPr lang="en-US" sz="3600" b="0" i="0" u="none" strike="noStrike" dirty="0">
                <a:effectLst/>
                <a:latin typeface="Candara" panose="020E0502030303020204" pitchFamily="34" charset="0"/>
              </a:rPr>
              <a:t> (1993)</a:t>
            </a:r>
            <a:endParaRPr lang="en-US" sz="3600" dirty="0">
              <a:latin typeface="Candara" panose="020E0502030303020204" pitchFamily="34" charset="0"/>
            </a:endParaRPr>
          </a:p>
        </p:txBody>
      </p:sp>
    </p:spTree>
    <p:extLst>
      <p:ext uri="{BB962C8B-B14F-4D97-AF65-F5344CB8AC3E}">
        <p14:creationId xmlns:p14="http://schemas.microsoft.com/office/powerpoint/2010/main" val="60928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98CD9A-295F-4A6C-A494-BBC7161E7E7D}"/>
              </a:ext>
            </a:extLst>
          </p:cNvPr>
          <p:cNvSpPr txBox="1"/>
          <p:nvPr/>
        </p:nvSpPr>
        <p:spPr>
          <a:xfrm>
            <a:off x="640080" y="2872899"/>
            <a:ext cx="4243589" cy="3320668"/>
          </a:xfrm>
          <a:prstGeom prst="rect">
            <a:avLst/>
          </a:prstGeom>
        </p:spPr>
        <p:txBody>
          <a:bodyPr vert="horz" lIns="91440" tIns="45720" rIns="91440" bIns="45720" rtlCol="0">
            <a:normAutofit fontScale="92500" lnSpcReduction="10000"/>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3200" b="0" i="0" u="none" strike="noStrike" dirty="0">
                <a:effectLst/>
                <a:latin typeface="Candara" panose="020E0502030303020204" pitchFamily="34" charset="0"/>
              </a:rPr>
              <a:t>“what people can and must be restrained from going to war”</a:t>
            </a:r>
            <a:endParaRPr lang="en-US" sz="3200" b="0" dirty="0">
              <a:effectLst/>
              <a:latin typeface="Candara" panose="020E0502030303020204" pitchFamily="34" charset="0"/>
            </a:endParaRPr>
          </a:p>
          <a:p>
            <a:br>
              <a:rPr lang="en-US" sz="2400" dirty="0"/>
            </a:br>
            <a:r>
              <a:rPr lang="en-US" sz="3200" b="0" i="0" u="none" strike="noStrike" dirty="0">
                <a:solidFill>
                  <a:srgbClr val="000000"/>
                </a:solidFill>
                <a:effectLst/>
                <a:latin typeface="Candara" panose="020E0502030303020204" pitchFamily="34" charset="0"/>
              </a:rPr>
              <a:t>“women, old men, the ill, the deaf and blind, or people too young who cannot endure armor”</a:t>
            </a:r>
            <a:endParaRPr lang="en-US" sz="3200" dirty="0">
              <a:latin typeface="Candara" panose="020E0502030303020204" pitchFamily="34" charset="0"/>
            </a:endParaRPr>
          </a:p>
        </p:txBody>
      </p:sp>
      <p:pic>
        <p:nvPicPr>
          <p:cNvPr id="3" name="Picture 2" descr="Map&#10;&#10;Description automatically generated">
            <a:extLst>
              <a:ext uri="{FF2B5EF4-FFF2-40B4-BE49-F238E27FC236}">
                <a16:creationId xmlns:a16="http://schemas.microsoft.com/office/drawing/2014/main" id="{C4DC774C-EDD8-4766-A2F3-97A1A74AC7A0}"/>
              </a:ext>
            </a:extLst>
          </p:cNvPr>
          <p:cNvPicPr>
            <a:picLocks noChangeAspect="1"/>
          </p:cNvPicPr>
          <p:nvPr/>
        </p:nvPicPr>
        <p:blipFill rotWithShape="1">
          <a:blip r:embed="rId2">
            <a:extLst>
              <a:ext uri="{28A0092B-C50C-407E-A947-70E740481C1C}">
                <a14:useLocalDpi xmlns:a14="http://schemas.microsoft.com/office/drawing/2010/main" val="0"/>
              </a:ext>
            </a:extLst>
          </a:blip>
          <a:srcRect t="8619" r="2" b="208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06E9F54C-D1F8-4223-88DE-82DF0E8FB7CB}"/>
              </a:ext>
            </a:extLst>
          </p:cNvPr>
          <p:cNvSpPr txBox="1"/>
          <p:nvPr/>
        </p:nvSpPr>
        <p:spPr>
          <a:xfrm>
            <a:off x="770823" y="632650"/>
            <a:ext cx="3457613" cy="1575816"/>
          </a:xfrm>
          <a:prstGeom prst="rect">
            <a:avLst/>
          </a:prstGeom>
          <a:noFill/>
        </p:spPr>
        <p:txBody>
          <a:bodyPr wrap="none" rtlCol="0">
            <a:spAutoFit/>
          </a:bodyPr>
          <a:lstStyle/>
          <a:p>
            <a:pPr>
              <a:lnSpc>
                <a:spcPct val="90000"/>
              </a:lnSpc>
              <a:spcAft>
                <a:spcPts val="600"/>
              </a:spcAft>
            </a:pPr>
            <a:r>
              <a:rPr lang="en-US" sz="3200" b="1" dirty="0"/>
              <a:t>Honoré Bouvet, </a:t>
            </a:r>
          </a:p>
          <a:p>
            <a:pPr>
              <a:lnSpc>
                <a:spcPct val="90000"/>
              </a:lnSpc>
              <a:spcAft>
                <a:spcPts val="600"/>
              </a:spcAft>
            </a:pPr>
            <a:r>
              <a:rPr lang="en-US" sz="3200" b="1" i="1" dirty="0"/>
              <a:t>The Tree of Battles</a:t>
            </a:r>
            <a:r>
              <a:rPr lang="en-US" sz="3200" b="1" dirty="0"/>
              <a:t> </a:t>
            </a:r>
          </a:p>
          <a:p>
            <a:pPr>
              <a:lnSpc>
                <a:spcPct val="90000"/>
              </a:lnSpc>
              <a:spcAft>
                <a:spcPts val="600"/>
              </a:spcAft>
            </a:pPr>
            <a:r>
              <a:rPr lang="en-US" sz="3200" b="1" dirty="0"/>
              <a:t>(14</a:t>
            </a:r>
            <a:r>
              <a:rPr lang="en-US" sz="3200" b="1" baseline="30000" dirty="0"/>
              <a:t>th</a:t>
            </a:r>
            <a:r>
              <a:rPr lang="en-US" sz="3200" b="1" dirty="0"/>
              <a:t> century)</a:t>
            </a:r>
          </a:p>
        </p:txBody>
      </p:sp>
    </p:spTree>
    <p:extLst>
      <p:ext uri="{BB962C8B-B14F-4D97-AF65-F5344CB8AC3E}">
        <p14:creationId xmlns:p14="http://schemas.microsoft.com/office/powerpoint/2010/main" val="34864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extBox 1">
            <a:extLst>
              <a:ext uri="{FF2B5EF4-FFF2-40B4-BE49-F238E27FC236}">
                <a16:creationId xmlns:a16="http://schemas.microsoft.com/office/drawing/2014/main" id="{B3D03417-78CD-4D6D-B126-D75A7DBF0845}"/>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600" b="1" kern="1200" dirty="0">
                <a:solidFill>
                  <a:srgbClr val="FFFFFF"/>
                </a:solidFill>
                <a:latin typeface="Candara" panose="020E0502030303020204" pitchFamily="34" charset="0"/>
                <a:ea typeface="+mj-ea"/>
                <a:cs typeface="+mj-cs"/>
              </a:rPr>
              <a:t>Today’s Focus</a:t>
            </a:r>
          </a:p>
        </p:txBody>
      </p:sp>
      <p:graphicFrame>
        <p:nvGraphicFramePr>
          <p:cNvPr id="7" name="TextBox 2">
            <a:extLst>
              <a:ext uri="{FF2B5EF4-FFF2-40B4-BE49-F238E27FC236}">
                <a16:creationId xmlns:a16="http://schemas.microsoft.com/office/drawing/2014/main" id="{5EAA6517-C751-8993-156C-ED8CB6F939CB}"/>
              </a:ext>
            </a:extLst>
          </p:cNvPr>
          <p:cNvGraphicFramePr/>
          <p:nvPr>
            <p:extLst>
              <p:ext uri="{D42A27DB-BD31-4B8C-83A1-F6EECF244321}">
                <p14:modId xmlns:p14="http://schemas.microsoft.com/office/powerpoint/2010/main" val="71248450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29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963523-00FE-4790-B462-EBE3E096200F}"/>
              </a:ext>
            </a:extLst>
          </p:cNvPr>
          <p:cNvSpPr txBox="1"/>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latin typeface="+mj-lt"/>
                <a:ea typeface="+mj-ea"/>
                <a:cs typeface="+mj-cs"/>
              </a:rPr>
              <a:t>Medieval Warrior?</a:t>
            </a:r>
          </a:p>
        </p:txBody>
      </p:sp>
      <p:pic>
        <p:nvPicPr>
          <p:cNvPr id="6" name="Graphic 5" descr="Medieval Armor outline">
            <a:extLst>
              <a:ext uri="{FF2B5EF4-FFF2-40B4-BE49-F238E27FC236}">
                <a16:creationId xmlns:a16="http://schemas.microsoft.com/office/drawing/2014/main" id="{92D3325D-7C86-4F77-B59E-AED872FD2C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946" y="599476"/>
            <a:ext cx="3529109" cy="3529109"/>
          </a:xfrm>
          <a:prstGeom prst="rect">
            <a:avLst/>
          </a:prstGeom>
        </p:spPr>
      </p:pic>
      <p:pic>
        <p:nvPicPr>
          <p:cNvPr id="8" name="Picture 7" descr="A person in a garment&#10;&#10;Description automatically generated with low confidence">
            <a:extLst>
              <a:ext uri="{FF2B5EF4-FFF2-40B4-BE49-F238E27FC236}">
                <a16:creationId xmlns:a16="http://schemas.microsoft.com/office/drawing/2014/main" id="{23184EC5-B7FC-4609-8EFA-9BA2E8E1B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474" y="476573"/>
            <a:ext cx="3303051" cy="3774916"/>
          </a:xfrm>
          <a:prstGeom prst="rect">
            <a:avLst/>
          </a:prstGeom>
        </p:spPr>
      </p:pic>
      <p:pic>
        <p:nvPicPr>
          <p:cNvPr id="4" name="Graphic 3" descr="Sword outline">
            <a:extLst>
              <a:ext uri="{FF2B5EF4-FFF2-40B4-BE49-F238E27FC236}">
                <a16:creationId xmlns:a16="http://schemas.microsoft.com/office/drawing/2014/main" id="{2EFCF76D-7800-4E4B-B39F-E4CFF70E27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3400" y="587047"/>
            <a:ext cx="3553968" cy="3553968"/>
          </a:xfrm>
          <a:prstGeom prst="rect">
            <a:avLst/>
          </a:prstGeom>
        </p:spPr>
      </p:pic>
      <p:cxnSp>
        <p:nvCxnSpPr>
          <p:cNvPr id="18" name="Straight Connector 17">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765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5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3DBE-F2A3-234A-AE36-B9329ACFB1E5}"/>
              </a:ext>
            </a:extLst>
          </p:cNvPr>
          <p:cNvSpPr>
            <a:spLocks noGrp="1"/>
          </p:cNvSpPr>
          <p:nvPr>
            <p:ph type="title"/>
          </p:nvPr>
        </p:nvSpPr>
        <p:spPr>
          <a:xfrm>
            <a:off x="648929" y="557190"/>
            <a:ext cx="5170852" cy="1671564"/>
          </a:xfrm>
        </p:spPr>
        <p:txBody>
          <a:bodyPr>
            <a:normAutofit/>
          </a:bodyPr>
          <a:lstStyle/>
          <a:p>
            <a:r>
              <a:rPr lang="en-US" sz="6000" dirty="0"/>
              <a:t>Vikings</a:t>
            </a:r>
          </a:p>
        </p:txBody>
      </p:sp>
      <p:sp>
        <p:nvSpPr>
          <p:cNvPr id="3" name="Content Placeholder 2">
            <a:extLst>
              <a:ext uri="{FF2B5EF4-FFF2-40B4-BE49-F238E27FC236}">
                <a16:creationId xmlns:a16="http://schemas.microsoft.com/office/drawing/2014/main" id="{18677BF3-D307-304B-83BA-78CD536C0D92}"/>
              </a:ext>
            </a:extLst>
          </p:cNvPr>
          <p:cNvSpPr>
            <a:spLocks noGrp="1"/>
          </p:cNvSpPr>
          <p:nvPr>
            <p:ph idx="1"/>
          </p:nvPr>
        </p:nvSpPr>
        <p:spPr>
          <a:xfrm>
            <a:off x="639536" y="2136773"/>
            <a:ext cx="5180245" cy="3731058"/>
          </a:xfrm>
        </p:spPr>
        <p:txBody>
          <a:bodyPr>
            <a:noAutofit/>
          </a:bodyPr>
          <a:lstStyle/>
          <a:p>
            <a:r>
              <a:rPr lang="en-US" sz="4000" dirty="0"/>
              <a:t>Scandinavia – Denmark, Norway, Sweden</a:t>
            </a:r>
          </a:p>
          <a:p>
            <a:r>
              <a:rPr lang="en-US" sz="4000" dirty="0" err="1"/>
              <a:t>Vikingr</a:t>
            </a:r>
            <a:r>
              <a:rPr lang="en-US" sz="4000" dirty="0"/>
              <a:t> – someone who travels by water; “pirate”, “sea-robber”, raider</a:t>
            </a:r>
          </a:p>
        </p:txBody>
      </p:sp>
      <p:pic>
        <p:nvPicPr>
          <p:cNvPr id="5" name="Picture 4" descr="Map&#10;&#10;Description automatically generated">
            <a:extLst>
              <a:ext uri="{FF2B5EF4-FFF2-40B4-BE49-F238E27FC236}">
                <a16:creationId xmlns:a16="http://schemas.microsoft.com/office/drawing/2014/main" id="{F5D3649B-53EF-CE41-B2E0-BFD164D2A374}"/>
              </a:ext>
            </a:extLst>
          </p:cNvPr>
          <p:cNvPicPr>
            <a:picLocks noChangeAspect="1"/>
          </p:cNvPicPr>
          <p:nvPr/>
        </p:nvPicPr>
        <p:blipFill rotWithShape="1">
          <a:blip r:embed="rId2"/>
          <a:srcRect t="2679" r="2" b="2"/>
          <a:stretch/>
        </p:blipFill>
        <p:spPr>
          <a:xfrm>
            <a:off x="6182944" y="557189"/>
            <a:ext cx="5170852" cy="5571898"/>
          </a:xfrm>
          <a:prstGeom prst="rect">
            <a:avLst/>
          </a:prstGeom>
          <a:effectLst/>
        </p:spPr>
      </p:pic>
    </p:spTree>
    <p:extLst>
      <p:ext uri="{BB962C8B-B14F-4D97-AF65-F5344CB8AC3E}">
        <p14:creationId xmlns:p14="http://schemas.microsoft.com/office/powerpoint/2010/main" val="3604119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7FBEF7"/>
            </a:solidFill>
          </a:ln>
        </p:spPr>
        <p:style>
          <a:lnRef idx="1">
            <a:schemeClr val="accent1"/>
          </a:lnRef>
          <a:fillRef idx="0">
            <a:schemeClr val="accent1"/>
          </a:fillRef>
          <a:effectRef idx="0">
            <a:schemeClr val="accent1"/>
          </a:effectRef>
          <a:fontRef idx="minor">
            <a:schemeClr val="tx1"/>
          </a:fontRef>
        </p:style>
      </p:cxnSp>
      <p:pic>
        <p:nvPicPr>
          <p:cNvPr id="2" name="Picture 1" descr="Map&#10;&#10;Description automatically generated">
            <a:extLst>
              <a:ext uri="{FF2B5EF4-FFF2-40B4-BE49-F238E27FC236}">
                <a16:creationId xmlns:a16="http://schemas.microsoft.com/office/drawing/2014/main" id="{5A6D95A9-702C-40FF-9536-077BA3999F00}"/>
              </a:ext>
            </a:extLst>
          </p:cNvPr>
          <p:cNvPicPr>
            <a:picLocks noChangeAspect="1"/>
          </p:cNvPicPr>
          <p:nvPr/>
        </p:nvPicPr>
        <p:blipFill>
          <a:blip r:embed="rId2"/>
          <a:stretch>
            <a:fillRect/>
          </a:stretch>
        </p:blipFill>
        <p:spPr>
          <a:xfrm>
            <a:off x="4061860" y="1156635"/>
            <a:ext cx="7009396" cy="4538583"/>
          </a:xfrm>
          <a:prstGeom prst="rect">
            <a:avLst/>
          </a:prstGeom>
        </p:spPr>
      </p:pic>
      <p:sp>
        <p:nvSpPr>
          <p:cNvPr id="3" name="TextBox 2">
            <a:extLst>
              <a:ext uri="{FF2B5EF4-FFF2-40B4-BE49-F238E27FC236}">
                <a16:creationId xmlns:a16="http://schemas.microsoft.com/office/drawing/2014/main" id="{759E3962-7A2F-4DF1-8BDE-99D10A28FF7E}"/>
              </a:ext>
            </a:extLst>
          </p:cNvPr>
          <p:cNvSpPr txBox="1"/>
          <p:nvPr/>
        </p:nvSpPr>
        <p:spPr>
          <a:xfrm>
            <a:off x="179142" y="1660850"/>
            <a:ext cx="3394482"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ndara" panose="020E0502030303020204" pitchFamily="34" charset="0"/>
              </a:rPr>
              <a:t>Orkney, Shetland, and Faroe Islands</a:t>
            </a:r>
          </a:p>
          <a:p>
            <a:pPr marL="457200" indent="-457200">
              <a:buFont typeface="Arial" panose="020B0604020202020204" pitchFamily="34" charset="0"/>
              <a:buChar char="•"/>
            </a:pPr>
            <a:r>
              <a:rPr lang="en-US" sz="3200" dirty="0">
                <a:latin typeface="Candara" panose="020E0502030303020204" pitchFamily="34" charset="0"/>
              </a:rPr>
              <a:t>Iceland</a:t>
            </a:r>
          </a:p>
          <a:p>
            <a:pPr marL="457200" indent="-457200">
              <a:buFont typeface="Arial" panose="020B0604020202020204" pitchFamily="34" charset="0"/>
              <a:buChar char="•"/>
            </a:pPr>
            <a:r>
              <a:rPr lang="en-US" sz="3200" dirty="0">
                <a:latin typeface="Candara" panose="020E0502030303020204" pitchFamily="34" charset="0"/>
              </a:rPr>
              <a:t>Greenland</a:t>
            </a:r>
          </a:p>
          <a:p>
            <a:pPr marL="457200" indent="-457200">
              <a:buFont typeface="Arial" panose="020B0604020202020204" pitchFamily="34" charset="0"/>
              <a:buChar char="•"/>
            </a:pPr>
            <a:r>
              <a:rPr lang="en-US" sz="3200" dirty="0">
                <a:latin typeface="Candara" panose="020E0502030303020204" pitchFamily="34" charset="0"/>
              </a:rPr>
              <a:t>Vinland</a:t>
            </a:r>
          </a:p>
        </p:txBody>
      </p:sp>
    </p:spTree>
    <p:extLst>
      <p:ext uri="{BB962C8B-B14F-4D97-AF65-F5344CB8AC3E}">
        <p14:creationId xmlns:p14="http://schemas.microsoft.com/office/powerpoint/2010/main" val="892235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568</Words>
  <Application>Microsoft Office PowerPoint</Application>
  <PresentationFormat>Widescreen</PresentationFormat>
  <Paragraphs>73</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Vikings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Wessell Lightfoot</dc:creator>
  <cp:lastModifiedBy>Dana Wessell Lightfoot</cp:lastModifiedBy>
  <cp:revision>1</cp:revision>
  <dcterms:created xsi:type="dcterms:W3CDTF">2022-05-30T21:53:33Z</dcterms:created>
  <dcterms:modified xsi:type="dcterms:W3CDTF">2022-05-30T23:37:00Z</dcterms:modified>
</cp:coreProperties>
</file>